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</p:sldIdLst>
  <p:sldSz cy="6858000" cx="9144000"/>
  <p:notesSz cx="6858000" cy="9144000"/>
  <p:embeddedFontLst>
    <p:embeddedFont>
      <p:font typeface="Didact Gothic"/>
      <p:regular r:id="rId2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11" Type="http://schemas.openxmlformats.org/officeDocument/2006/relationships/slide" Target="slides/slide6.xml"/><Relationship Id="rId22" Type="http://schemas.openxmlformats.org/officeDocument/2006/relationships/font" Target="fonts/DidactGothic-regular.fntdata"/><Relationship Id="rId10" Type="http://schemas.openxmlformats.org/officeDocument/2006/relationships/slide" Target="slides/slide5.xml"/><Relationship Id="rId21" Type="http://schemas.openxmlformats.org/officeDocument/2006/relationships/slide" Target="slides/slide16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slide" Target="slides/slide14.xml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g728ee02f8a_5_40:notes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" name="Google Shape;56;g728ee02f8a_5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728ee02f8a_1_0:notes"/>
          <p:cNvSpPr/>
          <p:nvPr>
            <p:ph idx="2" type="sldImg"/>
          </p:nvPr>
        </p:nvSpPr>
        <p:spPr>
          <a:xfrm>
            <a:off x="11433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728ee02f8a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728ee02f8a_4_50:notes"/>
          <p:cNvSpPr/>
          <p:nvPr>
            <p:ph idx="2" type="sldImg"/>
          </p:nvPr>
        </p:nvSpPr>
        <p:spPr>
          <a:xfrm>
            <a:off x="11433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g728ee02f8a_4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728ee02f8a_4_103:notes"/>
          <p:cNvSpPr/>
          <p:nvPr>
            <p:ph idx="2" type="sldImg"/>
          </p:nvPr>
        </p:nvSpPr>
        <p:spPr>
          <a:xfrm>
            <a:off x="11433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" name="Google Shape;172;g728ee02f8a_4_1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g728ee02f8a_4_156:notes"/>
          <p:cNvSpPr/>
          <p:nvPr>
            <p:ph idx="2" type="sldImg"/>
          </p:nvPr>
        </p:nvSpPr>
        <p:spPr>
          <a:xfrm>
            <a:off x="11433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8" name="Google Shape;228;g728ee02f8a_4_1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g728ee02f8a_4_209:notes"/>
          <p:cNvSpPr/>
          <p:nvPr>
            <p:ph idx="2" type="sldImg"/>
          </p:nvPr>
        </p:nvSpPr>
        <p:spPr>
          <a:xfrm>
            <a:off x="11433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4" name="Google Shape;284;g728ee02f8a_4_2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38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g728ee02f8a_4_262:notes"/>
          <p:cNvSpPr/>
          <p:nvPr>
            <p:ph idx="2" type="sldImg"/>
          </p:nvPr>
        </p:nvSpPr>
        <p:spPr>
          <a:xfrm>
            <a:off x="11433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0" name="Google Shape;340;g728ee02f8a_4_2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94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g728ee02f8a_4_315:notes"/>
          <p:cNvSpPr/>
          <p:nvPr>
            <p:ph idx="2" type="sldImg"/>
          </p:nvPr>
        </p:nvSpPr>
        <p:spPr>
          <a:xfrm>
            <a:off x="11433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6" name="Google Shape;396;g728ee02f8a_4_3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50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Google Shape;451;g728ee02f8a_4_368:notes"/>
          <p:cNvSpPr/>
          <p:nvPr>
            <p:ph idx="2" type="sldImg"/>
          </p:nvPr>
        </p:nvSpPr>
        <p:spPr>
          <a:xfrm>
            <a:off x="11433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2" name="Google Shape;452;g728ee02f8a_4_3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06" name="Shape 5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7" name="Google Shape;507;g728ee02f8a_4_421:notes"/>
          <p:cNvSpPr/>
          <p:nvPr>
            <p:ph idx="2" type="sldImg"/>
          </p:nvPr>
        </p:nvSpPr>
        <p:spPr>
          <a:xfrm>
            <a:off x="11433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8" name="Google Shape;508;g728ee02f8a_4_4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62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" name="Google Shape;563;g728ee02f8a_4_474:notes"/>
          <p:cNvSpPr/>
          <p:nvPr>
            <p:ph idx="2" type="sldImg"/>
          </p:nvPr>
        </p:nvSpPr>
        <p:spPr>
          <a:xfrm>
            <a:off x="11433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4" name="Google Shape;564;g728ee02f8a_4_4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18" name="Shape 6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9" name="Google Shape;619;g728ee02f8a_4_527:notes"/>
          <p:cNvSpPr/>
          <p:nvPr>
            <p:ph idx="2" type="sldImg"/>
          </p:nvPr>
        </p:nvSpPr>
        <p:spPr>
          <a:xfrm>
            <a:off x="11433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0" name="Google Shape;620;g728ee02f8a_4_5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74" name="Shape 6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" name="Google Shape;675;g728ee02f8a_4_580:notes"/>
          <p:cNvSpPr/>
          <p:nvPr>
            <p:ph idx="2" type="sldImg"/>
          </p:nvPr>
        </p:nvSpPr>
        <p:spPr>
          <a:xfrm>
            <a:off x="11433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6" name="Google Shape;676;g728ee02f8a_4_5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30" name="Shape 7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1" name="Google Shape;731;g728ee02f8a_4_633:notes"/>
          <p:cNvSpPr/>
          <p:nvPr>
            <p:ph idx="2" type="sldImg"/>
          </p:nvPr>
        </p:nvSpPr>
        <p:spPr>
          <a:xfrm>
            <a:off x="11433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2" name="Google Shape;732;g728ee02f8a_4_6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86" name="Shape 7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7" name="Google Shape;787;g728ee02f8a_4_686:notes"/>
          <p:cNvSpPr/>
          <p:nvPr>
            <p:ph idx="2" type="sldImg"/>
          </p:nvPr>
        </p:nvSpPr>
        <p:spPr>
          <a:xfrm>
            <a:off x="11433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8" name="Google Shape;788;g728ee02f8a_4_6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992767"/>
            <a:ext cx="8520600" cy="273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3778833"/>
            <a:ext cx="8520600" cy="1056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867800"/>
            <a:ext cx="8520600" cy="1122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536633"/>
            <a:ext cx="3999900" cy="455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536633"/>
            <a:ext cx="3999900" cy="455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740800"/>
            <a:ext cx="2808000" cy="100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852800"/>
            <a:ext cx="2808000" cy="423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600200"/>
            <a:ext cx="6367800" cy="5454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67"/>
            <a:ext cx="4572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644233"/>
            <a:ext cx="4045200" cy="1976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3737433"/>
            <a:ext cx="4045200" cy="164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965433"/>
            <a:ext cx="3837000" cy="4926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5640767"/>
            <a:ext cx="5998800" cy="806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474833"/>
            <a:ext cx="8520600" cy="2618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4202967"/>
            <a:ext cx="8520600" cy="1734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8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7.png"/><Relationship Id="rId4" Type="http://schemas.openxmlformats.org/officeDocument/2006/relationships/image" Target="../media/image6.png"/><Relationship Id="rId5" Type="http://schemas.openxmlformats.org/officeDocument/2006/relationships/image" Target="../media/image4.png"/><Relationship Id="rId6" Type="http://schemas.openxmlformats.org/officeDocument/2006/relationships/image" Target="../media/image3.png"/><Relationship Id="rId7" Type="http://schemas.openxmlformats.org/officeDocument/2006/relationships/image" Target="../media/image2.png"/><Relationship Id="rId8" Type="http://schemas.openxmlformats.org/officeDocument/2006/relationships/image" Target="../media/image5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7.png"/><Relationship Id="rId4" Type="http://schemas.openxmlformats.org/officeDocument/2006/relationships/image" Target="../media/image6.png"/><Relationship Id="rId5" Type="http://schemas.openxmlformats.org/officeDocument/2006/relationships/image" Target="../media/image4.png"/><Relationship Id="rId6" Type="http://schemas.openxmlformats.org/officeDocument/2006/relationships/image" Target="../media/image3.png"/><Relationship Id="rId7" Type="http://schemas.openxmlformats.org/officeDocument/2006/relationships/image" Target="../media/image2.png"/><Relationship Id="rId8" Type="http://schemas.openxmlformats.org/officeDocument/2006/relationships/image" Target="../media/image5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7.png"/><Relationship Id="rId4" Type="http://schemas.openxmlformats.org/officeDocument/2006/relationships/image" Target="../media/image6.png"/><Relationship Id="rId5" Type="http://schemas.openxmlformats.org/officeDocument/2006/relationships/image" Target="../media/image4.png"/><Relationship Id="rId6" Type="http://schemas.openxmlformats.org/officeDocument/2006/relationships/image" Target="../media/image3.png"/><Relationship Id="rId7" Type="http://schemas.openxmlformats.org/officeDocument/2006/relationships/image" Target="../media/image2.png"/><Relationship Id="rId8" Type="http://schemas.openxmlformats.org/officeDocument/2006/relationships/image" Target="../media/image5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7.png"/><Relationship Id="rId4" Type="http://schemas.openxmlformats.org/officeDocument/2006/relationships/image" Target="../media/image6.png"/><Relationship Id="rId5" Type="http://schemas.openxmlformats.org/officeDocument/2006/relationships/image" Target="../media/image4.png"/><Relationship Id="rId6" Type="http://schemas.openxmlformats.org/officeDocument/2006/relationships/image" Target="../media/image3.png"/><Relationship Id="rId7" Type="http://schemas.openxmlformats.org/officeDocument/2006/relationships/image" Target="../media/image2.png"/><Relationship Id="rId8" Type="http://schemas.openxmlformats.org/officeDocument/2006/relationships/image" Target="../media/image5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7.png"/><Relationship Id="rId4" Type="http://schemas.openxmlformats.org/officeDocument/2006/relationships/image" Target="../media/image6.png"/><Relationship Id="rId5" Type="http://schemas.openxmlformats.org/officeDocument/2006/relationships/image" Target="../media/image4.png"/><Relationship Id="rId6" Type="http://schemas.openxmlformats.org/officeDocument/2006/relationships/image" Target="../media/image3.png"/><Relationship Id="rId7" Type="http://schemas.openxmlformats.org/officeDocument/2006/relationships/image" Target="../media/image2.png"/><Relationship Id="rId8" Type="http://schemas.openxmlformats.org/officeDocument/2006/relationships/image" Target="../media/image5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7.png"/><Relationship Id="rId4" Type="http://schemas.openxmlformats.org/officeDocument/2006/relationships/image" Target="../media/image6.png"/><Relationship Id="rId5" Type="http://schemas.openxmlformats.org/officeDocument/2006/relationships/image" Target="../media/image4.png"/><Relationship Id="rId6" Type="http://schemas.openxmlformats.org/officeDocument/2006/relationships/image" Target="../media/image3.png"/><Relationship Id="rId7" Type="http://schemas.openxmlformats.org/officeDocument/2006/relationships/image" Target="../media/image2.png"/><Relationship Id="rId8" Type="http://schemas.openxmlformats.org/officeDocument/2006/relationships/image" Target="../media/image5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7.png"/><Relationship Id="rId4" Type="http://schemas.openxmlformats.org/officeDocument/2006/relationships/image" Target="../media/image6.png"/><Relationship Id="rId5" Type="http://schemas.openxmlformats.org/officeDocument/2006/relationships/image" Target="../media/image4.png"/><Relationship Id="rId6" Type="http://schemas.openxmlformats.org/officeDocument/2006/relationships/image" Target="../media/image3.png"/><Relationship Id="rId7" Type="http://schemas.openxmlformats.org/officeDocument/2006/relationships/image" Target="../media/image2.png"/><Relationship Id="rId8" Type="http://schemas.openxmlformats.org/officeDocument/2006/relationships/image" Target="../media/image5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7.png"/><Relationship Id="rId4" Type="http://schemas.openxmlformats.org/officeDocument/2006/relationships/image" Target="../media/image6.png"/><Relationship Id="rId5" Type="http://schemas.openxmlformats.org/officeDocument/2006/relationships/image" Target="../media/image4.png"/><Relationship Id="rId6" Type="http://schemas.openxmlformats.org/officeDocument/2006/relationships/image" Target="../media/image3.png"/><Relationship Id="rId7" Type="http://schemas.openxmlformats.org/officeDocument/2006/relationships/image" Target="../media/image2.png"/><Relationship Id="rId8" Type="http://schemas.openxmlformats.org/officeDocument/2006/relationships/image" Target="../media/image5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7.png"/><Relationship Id="rId4" Type="http://schemas.openxmlformats.org/officeDocument/2006/relationships/image" Target="../media/image6.png"/><Relationship Id="rId5" Type="http://schemas.openxmlformats.org/officeDocument/2006/relationships/image" Target="../media/image4.png"/><Relationship Id="rId6" Type="http://schemas.openxmlformats.org/officeDocument/2006/relationships/image" Target="../media/image3.png"/><Relationship Id="rId7" Type="http://schemas.openxmlformats.org/officeDocument/2006/relationships/image" Target="../media/image2.png"/><Relationship Id="rId8" Type="http://schemas.openxmlformats.org/officeDocument/2006/relationships/image" Target="../media/image5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7.png"/><Relationship Id="rId4" Type="http://schemas.openxmlformats.org/officeDocument/2006/relationships/image" Target="../media/image6.png"/><Relationship Id="rId5" Type="http://schemas.openxmlformats.org/officeDocument/2006/relationships/image" Target="../media/image4.png"/><Relationship Id="rId6" Type="http://schemas.openxmlformats.org/officeDocument/2006/relationships/image" Target="../media/image3.png"/><Relationship Id="rId7" Type="http://schemas.openxmlformats.org/officeDocument/2006/relationships/image" Target="../media/image2.png"/><Relationship Id="rId8" Type="http://schemas.openxmlformats.org/officeDocument/2006/relationships/image" Target="../media/image5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7.png"/><Relationship Id="rId4" Type="http://schemas.openxmlformats.org/officeDocument/2006/relationships/image" Target="../media/image6.png"/><Relationship Id="rId5" Type="http://schemas.openxmlformats.org/officeDocument/2006/relationships/image" Target="../media/image4.png"/><Relationship Id="rId6" Type="http://schemas.openxmlformats.org/officeDocument/2006/relationships/image" Target="../media/image3.png"/><Relationship Id="rId7" Type="http://schemas.openxmlformats.org/officeDocument/2006/relationships/image" Target="../media/image2.png"/><Relationship Id="rId8" Type="http://schemas.openxmlformats.org/officeDocument/2006/relationships/image" Target="../media/image5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7.png"/><Relationship Id="rId4" Type="http://schemas.openxmlformats.org/officeDocument/2006/relationships/image" Target="../media/image6.png"/><Relationship Id="rId5" Type="http://schemas.openxmlformats.org/officeDocument/2006/relationships/image" Target="../media/image4.png"/><Relationship Id="rId6" Type="http://schemas.openxmlformats.org/officeDocument/2006/relationships/image" Target="../media/image3.png"/><Relationship Id="rId7" Type="http://schemas.openxmlformats.org/officeDocument/2006/relationships/image" Target="../media/image2.png"/><Relationship Id="rId8" Type="http://schemas.openxmlformats.org/officeDocument/2006/relationships/image" Target="../media/image5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7.png"/><Relationship Id="rId4" Type="http://schemas.openxmlformats.org/officeDocument/2006/relationships/image" Target="../media/image6.png"/><Relationship Id="rId5" Type="http://schemas.openxmlformats.org/officeDocument/2006/relationships/image" Target="../media/image4.png"/><Relationship Id="rId6" Type="http://schemas.openxmlformats.org/officeDocument/2006/relationships/image" Target="../media/image3.png"/><Relationship Id="rId7" Type="http://schemas.openxmlformats.org/officeDocument/2006/relationships/image" Target="../media/image2.png"/><Relationship Id="rId8" Type="http://schemas.openxmlformats.org/officeDocument/2006/relationships/image" Target="../media/image5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7.png"/><Relationship Id="rId4" Type="http://schemas.openxmlformats.org/officeDocument/2006/relationships/image" Target="../media/image6.png"/><Relationship Id="rId5" Type="http://schemas.openxmlformats.org/officeDocument/2006/relationships/image" Target="../media/image4.png"/><Relationship Id="rId6" Type="http://schemas.openxmlformats.org/officeDocument/2006/relationships/image" Target="../media/image3.png"/><Relationship Id="rId7" Type="http://schemas.openxmlformats.org/officeDocument/2006/relationships/image" Target="../media/image2.png"/><Relationship Id="rId8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Google Shape;62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8625" y="13841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08625" y="22223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08625" y="30605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08625" y="38987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5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08625" y="47369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8625" y="13841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08625" y="22223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08625" y="30605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08625" y="38987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5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08625" y="47369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8625" y="13841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08625" y="22223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08625" y="30605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08625" y="38987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5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08625" y="47369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8625" y="13841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08625" y="22223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08625" y="30605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08625" y="38987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5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08625" y="47369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8625" y="13841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1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08625" y="22223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08625" y="30605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08625" y="38987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5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08625" y="47369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8625" y="13841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08625" y="22223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08625" y="30605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08625" y="38987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15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08625" y="47369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8625" y="13841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1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08625" y="22223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1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08625" y="30605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1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08625" y="38987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15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08625" y="47369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057550" y="5045100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08625" y="22223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1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08625" y="30605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1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08625" y="38987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15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08625" y="47369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057550" y="4149050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1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706475" y="3336800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1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08625" y="30605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08625" y="38987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15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08625" y="47369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980375" y="3253000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1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706475" y="4149050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1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08625" y="30605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1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08625" y="38987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15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08625" y="4736975"/>
            <a:ext cx="812250" cy="812250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15"/>
          <p:cNvSpPr txBox="1"/>
          <p:nvPr/>
        </p:nvSpPr>
        <p:spPr>
          <a:xfrm>
            <a:off x="2111450" y="895250"/>
            <a:ext cx="3294000" cy="91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latin typeface="Didact Gothic"/>
                <a:ea typeface="Didact Gothic"/>
                <a:cs typeface="Didact Gothic"/>
                <a:sym typeface="Didact Gothic"/>
              </a:rPr>
              <a:t>2 and 3</a:t>
            </a:r>
            <a:endParaRPr sz="4800"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sp>
        <p:nvSpPr>
          <p:cNvPr id="113" name="Google Shape;113;p15"/>
          <p:cNvSpPr txBox="1"/>
          <p:nvPr/>
        </p:nvSpPr>
        <p:spPr>
          <a:xfrm>
            <a:off x="6378650" y="895250"/>
            <a:ext cx="1999500" cy="91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latin typeface="Didact Gothic"/>
                <a:ea typeface="Didact Gothic"/>
                <a:cs typeface="Didact Gothic"/>
                <a:sym typeface="Didact Gothic"/>
              </a:rPr>
              <a:t>5</a:t>
            </a:r>
            <a:endParaRPr sz="4800">
              <a:latin typeface="Didact Gothic"/>
              <a:ea typeface="Didact Gothic"/>
              <a:cs typeface="Didact Gothic"/>
              <a:sym typeface="Didact Gothic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" name="Google Shape;118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8625" y="13841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1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08625" y="22223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1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08625" y="30605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p1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08625" y="38987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p16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08625" y="47369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8625" y="13841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1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08625" y="22223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p1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08625" y="30605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1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08625" y="38987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16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08625" y="47369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8625" y="13841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1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08625" y="22223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1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08625" y="30605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1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08625" y="38987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p16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08625" y="47369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8625" y="13841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1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08625" y="22223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1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08625" y="30605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1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08625" y="38987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16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08625" y="47369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8625" y="13841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1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08625" y="22223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1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08625" y="30605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Google Shape;141;p1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08625" y="38987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16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08625" y="47369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8625" y="13841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1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08625" y="22223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p1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08625" y="30605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p1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08625" y="38987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16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08625" y="47369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8625" y="13841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p1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08625" y="22223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p1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08625" y="30605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1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08625" y="38987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p16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08625" y="47369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Google Shape;153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8625" y="13841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1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08625" y="22223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1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08625" y="30605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p1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08625" y="38987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Google Shape;157;p16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08625" y="47369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8625" y="13841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Google Shape;159;p1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08625" y="22223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p1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08625" y="30605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p1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08625" y="38987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" name="Google Shape;162;p16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08625" y="47369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8625" y="13841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p1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08625" y="22223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" name="Google Shape;165;p1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08625" y="30605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p1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08625" y="38987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16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08625" y="4736975"/>
            <a:ext cx="812250" cy="812250"/>
          </a:xfrm>
          <a:prstGeom prst="rect">
            <a:avLst/>
          </a:prstGeom>
          <a:noFill/>
          <a:ln>
            <a:noFill/>
          </a:ln>
        </p:spPr>
      </p:pic>
      <p:sp>
        <p:nvSpPr>
          <p:cNvPr id="168" name="Google Shape;168;p16"/>
          <p:cNvSpPr txBox="1"/>
          <p:nvPr/>
        </p:nvSpPr>
        <p:spPr>
          <a:xfrm>
            <a:off x="2111450" y="895250"/>
            <a:ext cx="3294000" cy="91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latin typeface="Didact Gothic"/>
                <a:ea typeface="Didact Gothic"/>
                <a:cs typeface="Didact Gothic"/>
                <a:sym typeface="Didact Gothic"/>
              </a:rPr>
              <a:t>9 and 1</a:t>
            </a:r>
            <a:endParaRPr sz="4800"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sp>
        <p:nvSpPr>
          <p:cNvPr id="169" name="Google Shape;169;p16"/>
          <p:cNvSpPr txBox="1"/>
          <p:nvPr/>
        </p:nvSpPr>
        <p:spPr>
          <a:xfrm>
            <a:off x="6378650" y="895250"/>
            <a:ext cx="1999500" cy="91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>
              <a:latin typeface="Didact Gothic"/>
              <a:ea typeface="Didact Gothic"/>
              <a:cs typeface="Didact Gothic"/>
              <a:sym typeface="Didact Gothic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" name="Google Shape;174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8625" y="13841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" name="Google Shape;175;p1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08625" y="22223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Google Shape;176;p1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08625" y="30605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" name="Google Shape;177;p17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08625" y="38987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p17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08625" y="47369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Google Shape;179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8625" y="13841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" name="Google Shape;180;p1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08625" y="22223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" name="Google Shape;181;p1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08625" y="30605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17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08625" y="38987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17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08625" y="47369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8625" y="13841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1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08625" y="22223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1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08625" y="30605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p17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08625" y="38987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p17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08625" y="47369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8625" y="13841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" name="Google Shape;190;p1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08625" y="22223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p1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08625" y="30605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" name="Google Shape;192;p17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08625" y="38987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p17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08625" y="47369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8625" y="13841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Google Shape;195;p1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08625" y="22223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" name="Google Shape;196;p1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08625" y="30605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" name="Google Shape;197;p17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08625" y="38987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" name="Google Shape;198;p17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08625" y="47369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" name="Google Shape;199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8625" y="13841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0" name="Google Shape;200;p1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08625" y="22223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" name="Google Shape;201;p1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08625" y="30605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" name="Google Shape;202;p17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08625" y="38987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" name="Google Shape;203;p17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08625" y="47369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" name="Google Shape;204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8625" y="13841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" name="Google Shape;205;p1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08625" y="22223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" name="Google Shape;206;p1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08625" y="30605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" name="Google Shape;207;p17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08625" y="38987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" name="Google Shape;208;p17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08625" y="47369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" name="Google Shape;209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8625" y="13841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" name="Google Shape;210;p1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08625" y="22223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1" name="Google Shape;211;p1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08625" y="30605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" name="Google Shape;212;p17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08625" y="38987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" name="Google Shape;213;p17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08625" y="47369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4" name="Google Shape;214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8625" y="13841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" name="Google Shape;215;p1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08625" y="22223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6" name="Google Shape;216;p1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08625" y="30605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7" name="Google Shape;217;p17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08625" y="38987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" name="Google Shape;218;p17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08625" y="47369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9" name="Google Shape;219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8625" y="13841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0" name="Google Shape;220;p1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08625" y="22223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1" name="Google Shape;221;p1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08625" y="30605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2" name="Google Shape;222;p17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08625" y="38987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3" name="Google Shape;223;p17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08625" y="4736975"/>
            <a:ext cx="812250" cy="812250"/>
          </a:xfrm>
          <a:prstGeom prst="rect">
            <a:avLst/>
          </a:prstGeom>
          <a:noFill/>
          <a:ln>
            <a:noFill/>
          </a:ln>
        </p:spPr>
      </p:pic>
      <p:sp>
        <p:nvSpPr>
          <p:cNvPr id="224" name="Google Shape;224;p17"/>
          <p:cNvSpPr txBox="1"/>
          <p:nvPr/>
        </p:nvSpPr>
        <p:spPr>
          <a:xfrm>
            <a:off x="2111450" y="895250"/>
            <a:ext cx="3294000" cy="91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latin typeface="Didact Gothic"/>
                <a:ea typeface="Didact Gothic"/>
                <a:cs typeface="Didact Gothic"/>
                <a:sym typeface="Didact Gothic"/>
              </a:rPr>
              <a:t>4 and 4</a:t>
            </a:r>
            <a:endParaRPr sz="4800"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sp>
        <p:nvSpPr>
          <p:cNvPr id="225" name="Google Shape;225;p17"/>
          <p:cNvSpPr txBox="1"/>
          <p:nvPr/>
        </p:nvSpPr>
        <p:spPr>
          <a:xfrm>
            <a:off x="6378650" y="895250"/>
            <a:ext cx="1999500" cy="91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>
              <a:latin typeface="Didact Gothic"/>
              <a:ea typeface="Didact Gothic"/>
              <a:cs typeface="Didact Gothic"/>
              <a:sym typeface="Didact Gothic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0" name="Google Shape;230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8625" y="13841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1" name="Google Shape;231;p1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08625" y="22223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2" name="Google Shape;232;p1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08625" y="30605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3" name="Google Shape;233;p18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08625" y="38987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4" name="Google Shape;234;p18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08625" y="47369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" name="Google Shape;235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8625" y="13841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" name="Google Shape;236;p1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08625" y="22223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" name="Google Shape;237;p1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08625" y="30605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8" name="Google Shape;238;p18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08625" y="38987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9" name="Google Shape;239;p18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08625" y="47369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0" name="Google Shape;240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8625" y="13841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1" name="Google Shape;241;p1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08625" y="22223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" name="Google Shape;242;p1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08625" y="30605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3" name="Google Shape;243;p18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08625" y="38987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4" name="Google Shape;244;p18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08625" y="47369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5" name="Google Shape;245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8625" y="13841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" name="Google Shape;246;p1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08625" y="22223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7" name="Google Shape;247;p1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08625" y="30605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8" name="Google Shape;248;p18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08625" y="38987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9" name="Google Shape;249;p18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08625" y="47369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0" name="Google Shape;250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8625" y="13841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1" name="Google Shape;251;p1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08625" y="22223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2" name="Google Shape;252;p1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08625" y="30605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3" name="Google Shape;253;p18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08625" y="38987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4" name="Google Shape;254;p18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08625" y="47369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5" name="Google Shape;255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8625" y="13841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6" name="Google Shape;256;p1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08625" y="22223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7" name="Google Shape;257;p1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08625" y="30605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8" name="Google Shape;258;p18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08625" y="38987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9" name="Google Shape;259;p18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08625" y="47369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0" name="Google Shape;260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8625" y="13841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1" name="Google Shape;261;p1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08625" y="22223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2" name="Google Shape;262;p1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08625" y="30605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3" name="Google Shape;263;p18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08625" y="38987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4" name="Google Shape;264;p18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08625" y="47369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5" name="Google Shape;265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8625" y="13841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6" name="Google Shape;266;p1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08625" y="22223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7" name="Google Shape;267;p1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08625" y="30605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8" name="Google Shape;268;p18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08625" y="38987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9" name="Google Shape;269;p18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08625" y="47369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0" name="Google Shape;270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8625" y="13841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1" name="Google Shape;271;p1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08625" y="22223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2" name="Google Shape;272;p1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08625" y="30605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3" name="Google Shape;273;p18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08625" y="38987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4" name="Google Shape;274;p18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08625" y="47369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5" name="Google Shape;275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8625" y="13841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" name="Google Shape;276;p1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08625" y="22223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7" name="Google Shape;277;p1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08625" y="30605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8" name="Google Shape;278;p18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08625" y="38987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9" name="Google Shape;279;p18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08625" y="4736975"/>
            <a:ext cx="812250" cy="812250"/>
          </a:xfrm>
          <a:prstGeom prst="rect">
            <a:avLst/>
          </a:prstGeom>
          <a:noFill/>
          <a:ln>
            <a:noFill/>
          </a:ln>
        </p:spPr>
      </p:pic>
      <p:sp>
        <p:nvSpPr>
          <p:cNvPr id="280" name="Google Shape;280;p18"/>
          <p:cNvSpPr txBox="1"/>
          <p:nvPr/>
        </p:nvSpPr>
        <p:spPr>
          <a:xfrm>
            <a:off x="2111450" y="895250"/>
            <a:ext cx="3294000" cy="91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latin typeface="Didact Gothic"/>
                <a:ea typeface="Didact Gothic"/>
                <a:cs typeface="Didact Gothic"/>
                <a:sym typeface="Didact Gothic"/>
              </a:rPr>
              <a:t>5 and 4</a:t>
            </a:r>
            <a:endParaRPr sz="4800"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sp>
        <p:nvSpPr>
          <p:cNvPr id="281" name="Google Shape;281;p18"/>
          <p:cNvSpPr txBox="1"/>
          <p:nvPr/>
        </p:nvSpPr>
        <p:spPr>
          <a:xfrm>
            <a:off x="6378650" y="895250"/>
            <a:ext cx="1999500" cy="91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>
              <a:latin typeface="Didact Gothic"/>
              <a:ea typeface="Didact Gothic"/>
              <a:cs typeface="Didact Gothic"/>
              <a:sym typeface="Didact Gothic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" name="Google Shape;286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8625" y="13841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7" name="Google Shape;287;p1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08625" y="22223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8" name="Google Shape;288;p1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08625" y="30605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9" name="Google Shape;289;p19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08625" y="38987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0" name="Google Shape;290;p19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08625" y="47369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1" name="Google Shape;291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8625" y="13841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2" name="Google Shape;292;p1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08625" y="22223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3" name="Google Shape;293;p1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08625" y="30605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4" name="Google Shape;294;p19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08625" y="38987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5" name="Google Shape;295;p19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08625" y="47369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6" name="Google Shape;296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8625" y="13841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7" name="Google Shape;297;p1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08625" y="22223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8" name="Google Shape;298;p1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08625" y="30605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9" name="Google Shape;299;p19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08625" y="38987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0" name="Google Shape;300;p19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08625" y="47369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1" name="Google Shape;301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8625" y="13841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2" name="Google Shape;302;p1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08625" y="22223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3" name="Google Shape;303;p1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08625" y="30605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4" name="Google Shape;304;p19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08625" y="38987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5" name="Google Shape;305;p19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08625" y="47369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6" name="Google Shape;306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8625" y="13841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" name="Google Shape;307;p1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08625" y="22223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8" name="Google Shape;308;p1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08625" y="30605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9" name="Google Shape;309;p19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08625" y="38987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0" name="Google Shape;310;p19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08625" y="47369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1" name="Google Shape;311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8625" y="13841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2" name="Google Shape;312;p1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08625" y="22223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3" name="Google Shape;313;p1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08625" y="30605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4" name="Google Shape;314;p19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08625" y="38987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5" name="Google Shape;315;p19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08625" y="47369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6" name="Google Shape;316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8625" y="13841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7" name="Google Shape;317;p1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08625" y="22223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8" name="Google Shape;318;p1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08625" y="30605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9" name="Google Shape;319;p19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08625" y="38987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0" name="Google Shape;320;p19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08625" y="47369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1" name="Google Shape;321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8625" y="13841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2" name="Google Shape;322;p1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08625" y="22223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3" name="Google Shape;323;p1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08625" y="30605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4" name="Google Shape;324;p19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08625" y="38987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5" name="Google Shape;325;p19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08625" y="47369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6" name="Google Shape;326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8625" y="13841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7" name="Google Shape;327;p1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08625" y="22223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8" name="Google Shape;328;p1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08625" y="30605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9" name="Google Shape;329;p19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08625" y="38987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0" name="Google Shape;330;p19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08625" y="47369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1" name="Google Shape;331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8625" y="13841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2" name="Google Shape;332;p1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08625" y="22223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3" name="Google Shape;333;p1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08625" y="30605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4" name="Google Shape;334;p19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08625" y="38987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5" name="Google Shape;335;p19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08625" y="4736975"/>
            <a:ext cx="812250" cy="812250"/>
          </a:xfrm>
          <a:prstGeom prst="rect">
            <a:avLst/>
          </a:prstGeom>
          <a:noFill/>
          <a:ln>
            <a:noFill/>
          </a:ln>
        </p:spPr>
      </p:pic>
      <p:sp>
        <p:nvSpPr>
          <p:cNvPr id="336" name="Google Shape;336;p19"/>
          <p:cNvSpPr txBox="1"/>
          <p:nvPr/>
        </p:nvSpPr>
        <p:spPr>
          <a:xfrm>
            <a:off x="2111450" y="895250"/>
            <a:ext cx="3294000" cy="91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latin typeface="Didact Gothic"/>
                <a:ea typeface="Didact Gothic"/>
                <a:cs typeface="Didact Gothic"/>
                <a:sym typeface="Didact Gothic"/>
              </a:rPr>
              <a:t>3 and 7</a:t>
            </a:r>
            <a:endParaRPr sz="4800"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sp>
        <p:nvSpPr>
          <p:cNvPr id="337" name="Google Shape;337;p19"/>
          <p:cNvSpPr txBox="1"/>
          <p:nvPr/>
        </p:nvSpPr>
        <p:spPr>
          <a:xfrm>
            <a:off x="6378650" y="895250"/>
            <a:ext cx="1999500" cy="91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>
              <a:latin typeface="Didact Gothic"/>
              <a:ea typeface="Didact Gothic"/>
              <a:cs typeface="Didact Gothic"/>
              <a:sym typeface="Didact Gothic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4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2" name="Google Shape;342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8625" y="13841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3" name="Google Shape;343;p2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08625" y="22223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4" name="Google Shape;344;p2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08625" y="30605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5" name="Google Shape;345;p20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08625" y="38987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6" name="Google Shape;346;p20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08625" y="47369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7" name="Google Shape;347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8625" y="13841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8" name="Google Shape;348;p2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08625" y="22223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9" name="Google Shape;349;p2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08625" y="30605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0" name="Google Shape;350;p20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08625" y="38987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1" name="Google Shape;351;p20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08625" y="47369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2" name="Google Shape;352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8625" y="13841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3" name="Google Shape;353;p2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08625" y="22223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4" name="Google Shape;354;p2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08625" y="30605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5" name="Google Shape;355;p20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08625" y="38987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6" name="Google Shape;356;p20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08625" y="47369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7" name="Google Shape;357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8625" y="13841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8" name="Google Shape;358;p2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08625" y="22223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9" name="Google Shape;359;p2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08625" y="30605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0" name="Google Shape;360;p20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08625" y="38987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1" name="Google Shape;361;p20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08625" y="47369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2" name="Google Shape;362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8625" y="13841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3" name="Google Shape;363;p2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08625" y="22223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4" name="Google Shape;364;p2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08625" y="30605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5" name="Google Shape;365;p20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08625" y="38987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6" name="Google Shape;366;p20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08625" y="47369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7" name="Google Shape;367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8625" y="13841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8" name="Google Shape;368;p2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08625" y="22223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9" name="Google Shape;369;p2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08625" y="30605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0" name="Google Shape;370;p20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08625" y="38987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1" name="Google Shape;371;p20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08625" y="47369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2" name="Google Shape;372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8625" y="13841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3" name="Google Shape;373;p2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08625" y="22223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4" name="Google Shape;374;p2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08625" y="30605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5" name="Google Shape;375;p20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08625" y="38987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6" name="Google Shape;376;p20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08625" y="47369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7" name="Google Shape;377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8625" y="13841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8" name="Google Shape;378;p2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08625" y="22223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9" name="Google Shape;379;p2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08625" y="30605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0" name="Google Shape;380;p20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08625" y="38987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1" name="Google Shape;381;p20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08625" y="47369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2" name="Google Shape;382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8625" y="13841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3" name="Google Shape;383;p2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08625" y="22223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4" name="Google Shape;384;p2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08625" y="30605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5" name="Google Shape;385;p20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08625" y="38987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6" name="Google Shape;386;p20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08625" y="47369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7" name="Google Shape;387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8625" y="13841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8" name="Google Shape;388;p2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08625" y="22223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9" name="Google Shape;389;p2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08625" y="30605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0" name="Google Shape;390;p20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08625" y="38987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1" name="Google Shape;391;p20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08625" y="4736975"/>
            <a:ext cx="812250" cy="812250"/>
          </a:xfrm>
          <a:prstGeom prst="rect">
            <a:avLst/>
          </a:prstGeom>
          <a:noFill/>
          <a:ln>
            <a:noFill/>
          </a:ln>
        </p:spPr>
      </p:pic>
      <p:sp>
        <p:nvSpPr>
          <p:cNvPr id="392" name="Google Shape;392;p20"/>
          <p:cNvSpPr txBox="1"/>
          <p:nvPr/>
        </p:nvSpPr>
        <p:spPr>
          <a:xfrm>
            <a:off x="2111450" y="895250"/>
            <a:ext cx="3294000" cy="91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latin typeface="Didact Gothic"/>
                <a:ea typeface="Didact Gothic"/>
                <a:cs typeface="Didact Gothic"/>
                <a:sym typeface="Didact Gothic"/>
              </a:rPr>
              <a:t>4 and 1</a:t>
            </a:r>
            <a:endParaRPr sz="4800"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sp>
        <p:nvSpPr>
          <p:cNvPr id="393" name="Google Shape;393;p20"/>
          <p:cNvSpPr txBox="1"/>
          <p:nvPr/>
        </p:nvSpPr>
        <p:spPr>
          <a:xfrm>
            <a:off x="6378650" y="895250"/>
            <a:ext cx="1999500" cy="91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>
              <a:latin typeface="Didact Gothic"/>
              <a:ea typeface="Didact Gothic"/>
              <a:cs typeface="Didact Gothic"/>
              <a:sym typeface="Didact Gothic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97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8" name="Google Shape;398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8625" y="13841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9" name="Google Shape;399;p2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08625" y="22223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0" name="Google Shape;400;p2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08625" y="30605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1" name="Google Shape;401;p2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08625" y="38987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2" name="Google Shape;402;p21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08625" y="47369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3" name="Google Shape;403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8625" y="13841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4" name="Google Shape;404;p2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08625" y="22223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5" name="Google Shape;405;p2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08625" y="30605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6" name="Google Shape;406;p2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08625" y="38987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7" name="Google Shape;407;p21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08625" y="47369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8" name="Google Shape;408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8625" y="13841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9" name="Google Shape;409;p2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08625" y="22223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0" name="Google Shape;410;p2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08625" y="30605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1" name="Google Shape;411;p2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08625" y="38987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2" name="Google Shape;412;p21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08625" y="47369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3" name="Google Shape;413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8625" y="13841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4" name="Google Shape;414;p2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08625" y="22223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5" name="Google Shape;415;p2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08625" y="30605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6" name="Google Shape;416;p2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08625" y="38987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7" name="Google Shape;417;p21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08625" y="47369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8" name="Google Shape;418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8625" y="13841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9" name="Google Shape;419;p2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08625" y="22223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20" name="Google Shape;420;p2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08625" y="30605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21" name="Google Shape;421;p2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08625" y="38987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22" name="Google Shape;422;p21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08625" y="47369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23" name="Google Shape;423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8625" y="13841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24" name="Google Shape;424;p2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08625" y="22223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25" name="Google Shape;425;p2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08625" y="30605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26" name="Google Shape;426;p2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08625" y="38987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27" name="Google Shape;427;p21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08625" y="47369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28" name="Google Shape;428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8625" y="13841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29" name="Google Shape;429;p2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08625" y="22223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30" name="Google Shape;430;p2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08625" y="30605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31" name="Google Shape;431;p2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08625" y="38987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32" name="Google Shape;432;p21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08625" y="47369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33" name="Google Shape;433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8625" y="13841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34" name="Google Shape;434;p2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08625" y="22223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35" name="Google Shape;435;p2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08625" y="30605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36" name="Google Shape;436;p2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08625" y="38987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37" name="Google Shape;437;p21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08625" y="47369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38" name="Google Shape;438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8625" y="13841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39" name="Google Shape;439;p2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08625" y="22223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40" name="Google Shape;440;p2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08625" y="30605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41" name="Google Shape;441;p2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08625" y="38987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42" name="Google Shape;442;p21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08625" y="47369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43" name="Google Shape;443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8625" y="13841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44" name="Google Shape;444;p2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08625" y="22223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45" name="Google Shape;445;p2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08625" y="30605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46" name="Google Shape;446;p2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08625" y="38987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47" name="Google Shape;447;p21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08625" y="4736975"/>
            <a:ext cx="812250" cy="812250"/>
          </a:xfrm>
          <a:prstGeom prst="rect">
            <a:avLst/>
          </a:prstGeom>
          <a:noFill/>
          <a:ln>
            <a:noFill/>
          </a:ln>
        </p:spPr>
      </p:pic>
      <p:sp>
        <p:nvSpPr>
          <p:cNvPr id="448" name="Google Shape;448;p21"/>
          <p:cNvSpPr txBox="1"/>
          <p:nvPr/>
        </p:nvSpPr>
        <p:spPr>
          <a:xfrm>
            <a:off x="2111450" y="895250"/>
            <a:ext cx="3294000" cy="91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latin typeface="Didact Gothic"/>
                <a:ea typeface="Didact Gothic"/>
                <a:cs typeface="Didact Gothic"/>
                <a:sym typeface="Didact Gothic"/>
              </a:rPr>
              <a:t>2 and 1</a:t>
            </a:r>
            <a:endParaRPr sz="4800"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sp>
        <p:nvSpPr>
          <p:cNvPr id="449" name="Google Shape;449;p21"/>
          <p:cNvSpPr txBox="1"/>
          <p:nvPr/>
        </p:nvSpPr>
        <p:spPr>
          <a:xfrm>
            <a:off x="6378650" y="895250"/>
            <a:ext cx="1999500" cy="91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>
              <a:latin typeface="Didact Gothic"/>
              <a:ea typeface="Didact Gothic"/>
              <a:cs typeface="Didact Gothic"/>
              <a:sym typeface="Didact Gothic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453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4" name="Google Shape;454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8625" y="13841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55" name="Google Shape;455;p2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08625" y="22223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56" name="Google Shape;456;p2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08625" y="30605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57" name="Google Shape;457;p22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08625" y="38987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58" name="Google Shape;458;p22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08625" y="47369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59" name="Google Shape;459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8625" y="13841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60" name="Google Shape;460;p2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08625" y="22223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61" name="Google Shape;461;p2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08625" y="30605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62" name="Google Shape;462;p22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08625" y="38987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63" name="Google Shape;463;p22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08625" y="47369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64" name="Google Shape;464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8625" y="13841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65" name="Google Shape;465;p2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08625" y="22223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66" name="Google Shape;466;p2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08625" y="30605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67" name="Google Shape;467;p22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08625" y="38987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68" name="Google Shape;468;p22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08625" y="47369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69" name="Google Shape;469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8625" y="13841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70" name="Google Shape;470;p2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08625" y="22223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71" name="Google Shape;471;p2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08625" y="30605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72" name="Google Shape;472;p22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08625" y="38987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73" name="Google Shape;473;p22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08625" y="47369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74" name="Google Shape;474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8625" y="13841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75" name="Google Shape;475;p2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08625" y="22223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76" name="Google Shape;476;p2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08625" y="30605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77" name="Google Shape;477;p22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08625" y="38987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78" name="Google Shape;478;p22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08625" y="47369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79" name="Google Shape;479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8625" y="13841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80" name="Google Shape;480;p2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08625" y="22223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81" name="Google Shape;481;p2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08625" y="30605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82" name="Google Shape;482;p22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08625" y="38987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83" name="Google Shape;483;p22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08625" y="47369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84" name="Google Shape;484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8625" y="13841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85" name="Google Shape;485;p2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08625" y="22223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86" name="Google Shape;486;p2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08625" y="30605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87" name="Google Shape;487;p22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08625" y="38987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88" name="Google Shape;488;p22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08625" y="47369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89" name="Google Shape;489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8625" y="13841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90" name="Google Shape;490;p2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08625" y="22223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91" name="Google Shape;491;p2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08625" y="30605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92" name="Google Shape;492;p22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08625" y="38987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93" name="Google Shape;493;p22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08625" y="47369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94" name="Google Shape;494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8625" y="13841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95" name="Google Shape;495;p2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08625" y="22223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96" name="Google Shape;496;p2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08625" y="30605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97" name="Google Shape;497;p22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08625" y="38987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98" name="Google Shape;498;p22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08625" y="47369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99" name="Google Shape;499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8625" y="13841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00" name="Google Shape;500;p2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08625" y="22223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01" name="Google Shape;501;p2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08625" y="30605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02" name="Google Shape;502;p22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08625" y="38987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03" name="Google Shape;503;p22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08625" y="4736975"/>
            <a:ext cx="812250" cy="812250"/>
          </a:xfrm>
          <a:prstGeom prst="rect">
            <a:avLst/>
          </a:prstGeom>
          <a:noFill/>
          <a:ln>
            <a:noFill/>
          </a:ln>
        </p:spPr>
      </p:pic>
      <p:sp>
        <p:nvSpPr>
          <p:cNvPr id="504" name="Google Shape;504;p22"/>
          <p:cNvSpPr txBox="1"/>
          <p:nvPr/>
        </p:nvSpPr>
        <p:spPr>
          <a:xfrm>
            <a:off x="2111450" y="895250"/>
            <a:ext cx="3294000" cy="91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latin typeface="Didact Gothic"/>
                <a:ea typeface="Didact Gothic"/>
                <a:cs typeface="Didact Gothic"/>
                <a:sym typeface="Didact Gothic"/>
              </a:rPr>
              <a:t>4 and 6</a:t>
            </a:r>
            <a:endParaRPr sz="4800"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sp>
        <p:nvSpPr>
          <p:cNvPr id="505" name="Google Shape;505;p22"/>
          <p:cNvSpPr txBox="1"/>
          <p:nvPr/>
        </p:nvSpPr>
        <p:spPr>
          <a:xfrm>
            <a:off x="6378650" y="895250"/>
            <a:ext cx="1999500" cy="91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>
              <a:latin typeface="Didact Gothic"/>
              <a:ea typeface="Didact Gothic"/>
              <a:cs typeface="Didact Gothic"/>
              <a:sym typeface="Didact Gothic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09" name="Shape 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0" name="Google Shape;510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8625" y="13841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11" name="Google Shape;511;p2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08625" y="22223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12" name="Google Shape;512;p2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08625" y="30605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13" name="Google Shape;513;p2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08625" y="38987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14" name="Google Shape;514;p23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08625" y="47369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15" name="Google Shape;515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8625" y="13841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16" name="Google Shape;516;p2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08625" y="22223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17" name="Google Shape;517;p2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08625" y="30605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18" name="Google Shape;518;p2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08625" y="38987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19" name="Google Shape;519;p23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08625" y="47369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20" name="Google Shape;520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8625" y="13841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21" name="Google Shape;521;p2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08625" y="22223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22" name="Google Shape;522;p2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08625" y="30605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23" name="Google Shape;523;p2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08625" y="38987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24" name="Google Shape;524;p23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08625" y="47369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25" name="Google Shape;525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8625" y="13841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26" name="Google Shape;526;p2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08625" y="22223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27" name="Google Shape;527;p2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08625" y="30605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28" name="Google Shape;528;p2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08625" y="38987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29" name="Google Shape;529;p23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08625" y="47369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30" name="Google Shape;530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8625" y="13841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31" name="Google Shape;531;p2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08625" y="22223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32" name="Google Shape;532;p2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08625" y="30605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33" name="Google Shape;533;p2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08625" y="38987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34" name="Google Shape;534;p23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08625" y="47369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35" name="Google Shape;535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8625" y="13841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36" name="Google Shape;536;p2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08625" y="22223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37" name="Google Shape;537;p2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08625" y="30605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38" name="Google Shape;538;p2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08625" y="38987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39" name="Google Shape;539;p23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08625" y="47369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40" name="Google Shape;540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8625" y="13841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41" name="Google Shape;541;p2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08625" y="22223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42" name="Google Shape;542;p2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08625" y="30605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43" name="Google Shape;543;p2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08625" y="38987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44" name="Google Shape;544;p23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08625" y="47369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45" name="Google Shape;545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8625" y="13841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46" name="Google Shape;546;p2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08625" y="22223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47" name="Google Shape;547;p2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08625" y="30605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48" name="Google Shape;548;p2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08625" y="38987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49" name="Google Shape;549;p23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08625" y="47369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0" name="Google Shape;550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8625" y="13841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1" name="Google Shape;551;p2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08625" y="22223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2" name="Google Shape;552;p2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08625" y="30605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3" name="Google Shape;553;p2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08625" y="38987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4" name="Google Shape;554;p23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08625" y="47369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5" name="Google Shape;555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8625" y="13841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6" name="Google Shape;556;p2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08625" y="22223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7" name="Google Shape;557;p2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08625" y="30605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8" name="Google Shape;558;p2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08625" y="38987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9" name="Google Shape;559;p23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08625" y="4736975"/>
            <a:ext cx="812250" cy="812250"/>
          </a:xfrm>
          <a:prstGeom prst="rect">
            <a:avLst/>
          </a:prstGeom>
          <a:noFill/>
          <a:ln>
            <a:noFill/>
          </a:ln>
        </p:spPr>
      </p:pic>
      <p:sp>
        <p:nvSpPr>
          <p:cNvPr id="560" name="Google Shape;560;p23"/>
          <p:cNvSpPr txBox="1"/>
          <p:nvPr/>
        </p:nvSpPr>
        <p:spPr>
          <a:xfrm>
            <a:off x="2111450" y="895250"/>
            <a:ext cx="3294000" cy="91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latin typeface="Didact Gothic"/>
                <a:ea typeface="Didact Gothic"/>
                <a:cs typeface="Didact Gothic"/>
                <a:sym typeface="Didact Gothic"/>
              </a:rPr>
              <a:t>6 and 2</a:t>
            </a:r>
            <a:endParaRPr sz="4800"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sp>
        <p:nvSpPr>
          <p:cNvPr id="561" name="Google Shape;561;p23"/>
          <p:cNvSpPr txBox="1"/>
          <p:nvPr/>
        </p:nvSpPr>
        <p:spPr>
          <a:xfrm>
            <a:off x="6378650" y="895250"/>
            <a:ext cx="1999500" cy="91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>
              <a:latin typeface="Didact Gothic"/>
              <a:ea typeface="Didact Gothic"/>
              <a:cs typeface="Didact Gothic"/>
              <a:sym typeface="Didact Gothic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65" name="Shape 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6" name="Google Shape;566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8625" y="13841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7" name="Google Shape;567;p2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08625" y="22223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8" name="Google Shape;568;p2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08625" y="30605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9" name="Google Shape;569;p2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08625" y="38987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0" name="Google Shape;570;p24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08625" y="47369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1" name="Google Shape;571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8625" y="13841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2" name="Google Shape;572;p2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08625" y="22223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3" name="Google Shape;573;p2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08625" y="30605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4" name="Google Shape;574;p2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08625" y="38987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5" name="Google Shape;575;p24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08625" y="47369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6" name="Google Shape;576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8625" y="13841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7" name="Google Shape;577;p2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08625" y="22223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8" name="Google Shape;578;p2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08625" y="30605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9" name="Google Shape;579;p2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08625" y="38987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0" name="Google Shape;580;p24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08625" y="47369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1" name="Google Shape;581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8625" y="13841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2" name="Google Shape;582;p2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08625" y="22223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3" name="Google Shape;583;p2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08625" y="30605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4" name="Google Shape;584;p2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08625" y="38987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5" name="Google Shape;585;p24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08625" y="47369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6" name="Google Shape;586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8625" y="13841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7" name="Google Shape;587;p2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08625" y="22223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8" name="Google Shape;588;p2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08625" y="30605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9" name="Google Shape;589;p2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08625" y="38987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90" name="Google Shape;590;p24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08625" y="47369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91" name="Google Shape;591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8625" y="13841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92" name="Google Shape;592;p2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08625" y="22223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93" name="Google Shape;593;p2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08625" y="30605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94" name="Google Shape;594;p2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08625" y="38987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95" name="Google Shape;595;p24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08625" y="47369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96" name="Google Shape;596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8625" y="13841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97" name="Google Shape;597;p2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08625" y="22223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98" name="Google Shape;598;p2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08625" y="30605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99" name="Google Shape;599;p2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08625" y="38987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00" name="Google Shape;600;p24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08625" y="47369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01" name="Google Shape;601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8625" y="13841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02" name="Google Shape;602;p2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08625" y="22223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03" name="Google Shape;603;p2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08625" y="30605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04" name="Google Shape;604;p2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08625" y="38987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05" name="Google Shape;605;p24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08625" y="47369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06" name="Google Shape;606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8625" y="13841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07" name="Google Shape;607;p2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08625" y="22223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08" name="Google Shape;608;p2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08625" y="30605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09" name="Google Shape;609;p2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08625" y="38987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10" name="Google Shape;610;p24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08625" y="47369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11" name="Google Shape;611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8625" y="13841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12" name="Google Shape;612;p2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08625" y="22223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13" name="Google Shape;613;p2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08625" y="30605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14" name="Google Shape;614;p2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08625" y="38987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15" name="Google Shape;615;p24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08625" y="4736975"/>
            <a:ext cx="812250" cy="812250"/>
          </a:xfrm>
          <a:prstGeom prst="rect">
            <a:avLst/>
          </a:prstGeom>
          <a:noFill/>
          <a:ln>
            <a:noFill/>
          </a:ln>
        </p:spPr>
      </p:pic>
      <p:sp>
        <p:nvSpPr>
          <p:cNvPr id="616" name="Google Shape;616;p24"/>
          <p:cNvSpPr txBox="1"/>
          <p:nvPr/>
        </p:nvSpPr>
        <p:spPr>
          <a:xfrm>
            <a:off x="2111450" y="895250"/>
            <a:ext cx="3294000" cy="91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latin typeface="Didact Gothic"/>
                <a:ea typeface="Didact Gothic"/>
                <a:cs typeface="Didact Gothic"/>
                <a:sym typeface="Didact Gothic"/>
              </a:rPr>
              <a:t>5 and 5</a:t>
            </a:r>
            <a:endParaRPr sz="4800"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sp>
        <p:nvSpPr>
          <p:cNvPr id="617" name="Google Shape;617;p24"/>
          <p:cNvSpPr txBox="1"/>
          <p:nvPr/>
        </p:nvSpPr>
        <p:spPr>
          <a:xfrm>
            <a:off x="6378650" y="895250"/>
            <a:ext cx="1999500" cy="91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>
              <a:latin typeface="Didact Gothic"/>
              <a:ea typeface="Didact Gothic"/>
              <a:cs typeface="Didact Gothic"/>
              <a:sym typeface="Didact Gothic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21" name="Shape 6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2" name="Google Shape;622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8625" y="13841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23" name="Google Shape;623;p2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08625" y="22223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24" name="Google Shape;624;p2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08625" y="30605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25" name="Google Shape;625;p2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08625" y="38987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26" name="Google Shape;626;p25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08625" y="47369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27" name="Google Shape;627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8625" y="13841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28" name="Google Shape;628;p2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08625" y="22223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29" name="Google Shape;629;p2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08625" y="30605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0" name="Google Shape;630;p2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08625" y="38987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1" name="Google Shape;631;p25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08625" y="47369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2" name="Google Shape;632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8625" y="13841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3" name="Google Shape;633;p2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08625" y="22223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4" name="Google Shape;634;p2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08625" y="30605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5" name="Google Shape;635;p2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08625" y="38987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6" name="Google Shape;636;p25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08625" y="47369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7" name="Google Shape;637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8625" y="13841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8" name="Google Shape;638;p2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08625" y="22223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9" name="Google Shape;639;p2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08625" y="30605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0" name="Google Shape;640;p2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08625" y="38987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1" name="Google Shape;641;p25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08625" y="47369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2" name="Google Shape;642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8625" y="13841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3" name="Google Shape;643;p2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08625" y="22223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4" name="Google Shape;644;p2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08625" y="30605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5" name="Google Shape;645;p2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08625" y="38987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6" name="Google Shape;646;p25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08625" y="47369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7" name="Google Shape;647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8625" y="13841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8" name="Google Shape;648;p2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08625" y="22223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9" name="Google Shape;649;p2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08625" y="30605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50" name="Google Shape;650;p2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08625" y="38987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51" name="Google Shape;651;p25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08625" y="47369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52" name="Google Shape;652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8625" y="13841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53" name="Google Shape;653;p2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08625" y="22223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54" name="Google Shape;654;p2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08625" y="30605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55" name="Google Shape;655;p2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08625" y="38987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56" name="Google Shape;656;p25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08625" y="47369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57" name="Google Shape;657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8625" y="13841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58" name="Google Shape;658;p2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08625" y="22223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59" name="Google Shape;659;p2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08625" y="30605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60" name="Google Shape;660;p2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08625" y="38987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61" name="Google Shape;661;p25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08625" y="47369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62" name="Google Shape;662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8625" y="13841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63" name="Google Shape;663;p2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08625" y="22223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64" name="Google Shape;664;p2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08625" y="30605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65" name="Google Shape;665;p2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08625" y="38987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66" name="Google Shape;666;p25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08625" y="47369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67" name="Google Shape;667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8625" y="13841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68" name="Google Shape;668;p2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08625" y="22223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69" name="Google Shape;669;p2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08625" y="30605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70" name="Google Shape;670;p2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08625" y="38987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71" name="Google Shape;671;p25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08625" y="4736975"/>
            <a:ext cx="812250" cy="812250"/>
          </a:xfrm>
          <a:prstGeom prst="rect">
            <a:avLst/>
          </a:prstGeom>
          <a:noFill/>
          <a:ln>
            <a:noFill/>
          </a:ln>
        </p:spPr>
      </p:pic>
      <p:sp>
        <p:nvSpPr>
          <p:cNvPr id="672" name="Google Shape;672;p25"/>
          <p:cNvSpPr txBox="1"/>
          <p:nvPr/>
        </p:nvSpPr>
        <p:spPr>
          <a:xfrm>
            <a:off x="2111450" y="895250"/>
            <a:ext cx="3294000" cy="91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latin typeface="Didact Gothic"/>
                <a:ea typeface="Didact Gothic"/>
                <a:cs typeface="Didact Gothic"/>
                <a:sym typeface="Didact Gothic"/>
              </a:rPr>
              <a:t>2 and 2</a:t>
            </a:r>
            <a:endParaRPr sz="4800"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sp>
        <p:nvSpPr>
          <p:cNvPr id="673" name="Google Shape;673;p25"/>
          <p:cNvSpPr txBox="1"/>
          <p:nvPr/>
        </p:nvSpPr>
        <p:spPr>
          <a:xfrm>
            <a:off x="6378650" y="895250"/>
            <a:ext cx="1999500" cy="91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>
              <a:latin typeface="Didact Gothic"/>
              <a:ea typeface="Didact Gothic"/>
              <a:cs typeface="Didact Gothic"/>
              <a:sym typeface="Didact Gothic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77" name="Shape 6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8" name="Google Shape;678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8625" y="13841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79" name="Google Shape;679;p2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08625" y="22223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80" name="Google Shape;680;p2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08625" y="30605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81" name="Google Shape;681;p2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08625" y="38987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82" name="Google Shape;682;p26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08625" y="47369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83" name="Google Shape;683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8625" y="13841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84" name="Google Shape;684;p2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08625" y="22223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85" name="Google Shape;685;p2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08625" y="30605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86" name="Google Shape;686;p2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08625" y="38987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87" name="Google Shape;687;p26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08625" y="47369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88" name="Google Shape;688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8625" y="13841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89" name="Google Shape;689;p2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08625" y="22223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90" name="Google Shape;690;p2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08625" y="30605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91" name="Google Shape;691;p2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08625" y="38987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92" name="Google Shape;692;p26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08625" y="47369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93" name="Google Shape;693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8625" y="13841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94" name="Google Shape;694;p2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08625" y="22223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95" name="Google Shape;695;p2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08625" y="30605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96" name="Google Shape;696;p2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08625" y="38987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97" name="Google Shape;697;p26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08625" y="47369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98" name="Google Shape;698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8625" y="13841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99" name="Google Shape;699;p2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08625" y="22223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00" name="Google Shape;700;p2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08625" y="30605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01" name="Google Shape;701;p2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08625" y="38987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02" name="Google Shape;702;p26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08625" y="47369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03" name="Google Shape;703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8625" y="13841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04" name="Google Shape;704;p2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08625" y="22223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05" name="Google Shape;705;p2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08625" y="30605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06" name="Google Shape;706;p2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08625" y="38987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07" name="Google Shape;707;p26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08625" y="47369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08" name="Google Shape;708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8625" y="13841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09" name="Google Shape;709;p2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08625" y="22223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10" name="Google Shape;710;p2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08625" y="30605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11" name="Google Shape;711;p2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08625" y="38987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12" name="Google Shape;712;p26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08625" y="47369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13" name="Google Shape;713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8625" y="13841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14" name="Google Shape;714;p2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08625" y="22223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15" name="Google Shape;715;p2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08625" y="30605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16" name="Google Shape;716;p2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08625" y="38987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17" name="Google Shape;717;p26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08625" y="47369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18" name="Google Shape;718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8625" y="13841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19" name="Google Shape;719;p2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08625" y="22223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20" name="Google Shape;720;p2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08625" y="30605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21" name="Google Shape;721;p2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08625" y="38987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22" name="Google Shape;722;p26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08625" y="47369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23" name="Google Shape;723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8625" y="13841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24" name="Google Shape;724;p2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08625" y="22223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25" name="Google Shape;725;p2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08625" y="30605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26" name="Google Shape;726;p2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08625" y="38987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27" name="Google Shape;727;p26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08625" y="4736975"/>
            <a:ext cx="812250" cy="812250"/>
          </a:xfrm>
          <a:prstGeom prst="rect">
            <a:avLst/>
          </a:prstGeom>
          <a:noFill/>
          <a:ln>
            <a:noFill/>
          </a:ln>
        </p:spPr>
      </p:pic>
      <p:sp>
        <p:nvSpPr>
          <p:cNvPr id="728" name="Google Shape;728;p26"/>
          <p:cNvSpPr txBox="1"/>
          <p:nvPr/>
        </p:nvSpPr>
        <p:spPr>
          <a:xfrm>
            <a:off x="2111450" y="895250"/>
            <a:ext cx="3294000" cy="91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latin typeface="Didact Gothic"/>
                <a:ea typeface="Didact Gothic"/>
                <a:cs typeface="Didact Gothic"/>
                <a:sym typeface="Didact Gothic"/>
              </a:rPr>
              <a:t>8 and 2</a:t>
            </a:r>
            <a:endParaRPr sz="4800"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sp>
        <p:nvSpPr>
          <p:cNvPr id="729" name="Google Shape;729;p26"/>
          <p:cNvSpPr txBox="1"/>
          <p:nvPr/>
        </p:nvSpPr>
        <p:spPr>
          <a:xfrm>
            <a:off x="6378650" y="895250"/>
            <a:ext cx="1999500" cy="91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>
              <a:latin typeface="Didact Gothic"/>
              <a:ea typeface="Didact Gothic"/>
              <a:cs typeface="Didact Gothic"/>
              <a:sym typeface="Didact Gothic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33" name="Shape 7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4" name="Google Shape;734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8625" y="13841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35" name="Google Shape;735;p2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08625" y="22223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36" name="Google Shape;736;p2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08625" y="30605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37" name="Google Shape;737;p27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08625" y="38987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38" name="Google Shape;738;p27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08625" y="47369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39" name="Google Shape;739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8625" y="13841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40" name="Google Shape;740;p2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08625" y="22223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41" name="Google Shape;741;p2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08625" y="30605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42" name="Google Shape;742;p27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08625" y="38987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43" name="Google Shape;743;p27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08625" y="47369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44" name="Google Shape;744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8625" y="13841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45" name="Google Shape;745;p2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08625" y="22223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46" name="Google Shape;746;p2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08625" y="30605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47" name="Google Shape;747;p27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08625" y="38987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48" name="Google Shape;748;p27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08625" y="47369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49" name="Google Shape;749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8625" y="13841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50" name="Google Shape;750;p2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08625" y="22223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51" name="Google Shape;751;p2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08625" y="30605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52" name="Google Shape;752;p27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08625" y="38987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53" name="Google Shape;753;p27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08625" y="47369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54" name="Google Shape;754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8625" y="13841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55" name="Google Shape;755;p2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08625" y="22223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56" name="Google Shape;756;p2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08625" y="30605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57" name="Google Shape;757;p27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08625" y="38987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58" name="Google Shape;758;p27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08625" y="47369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59" name="Google Shape;759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8625" y="13841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60" name="Google Shape;760;p2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08625" y="22223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61" name="Google Shape;761;p2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08625" y="30605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62" name="Google Shape;762;p27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08625" y="38987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63" name="Google Shape;763;p27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08625" y="47369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64" name="Google Shape;764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8625" y="13841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65" name="Google Shape;765;p2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08625" y="22223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66" name="Google Shape;766;p2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08625" y="30605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67" name="Google Shape;767;p27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08625" y="38987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68" name="Google Shape;768;p27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08625" y="47369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69" name="Google Shape;769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8625" y="13841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70" name="Google Shape;770;p2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08625" y="22223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71" name="Google Shape;771;p2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08625" y="30605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72" name="Google Shape;772;p27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08625" y="38987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73" name="Google Shape;773;p27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08625" y="47369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74" name="Google Shape;774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8625" y="13841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75" name="Google Shape;775;p2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08625" y="22223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76" name="Google Shape;776;p2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08625" y="30605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77" name="Google Shape;777;p27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08625" y="38987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78" name="Google Shape;778;p27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08625" y="47369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79" name="Google Shape;779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8625" y="13841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80" name="Google Shape;780;p2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08625" y="22223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81" name="Google Shape;781;p2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08625" y="30605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82" name="Google Shape;782;p27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08625" y="38987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83" name="Google Shape;783;p27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08625" y="4736975"/>
            <a:ext cx="812250" cy="812250"/>
          </a:xfrm>
          <a:prstGeom prst="rect">
            <a:avLst/>
          </a:prstGeom>
          <a:noFill/>
          <a:ln>
            <a:noFill/>
          </a:ln>
        </p:spPr>
      </p:pic>
      <p:sp>
        <p:nvSpPr>
          <p:cNvPr id="784" name="Google Shape;784;p27"/>
          <p:cNvSpPr txBox="1"/>
          <p:nvPr/>
        </p:nvSpPr>
        <p:spPr>
          <a:xfrm>
            <a:off x="2111450" y="895250"/>
            <a:ext cx="3294000" cy="91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latin typeface="Didact Gothic"/>
                <a:ea typeface="Didact Gothic"/>
                <a:cs typeface="Didact Gothic"/>
                <a:sym typeface="Didact Gothic"/>
              </a:rPr>
              <a:t>5 and 3</a:t>
            </a:r>
            <a:endParaRPr sz="4800"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sp>
        <p:nvSpPr>
          <p:cNvPr id="785" name="Google Shape;785;p27"/>
          <p:cNvSpPr txBox="1"/>
          <p:nvPr/>
        </p:nvSpPr>
        <p:spPr>
          <a:xfrm>
            <a:off x="6378650" y="895250"/>
            <a:ext cx="1999500" cy="91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>
              <a:latin typeface="Didact Gothic"/>
              <a:ea typeface="Didact Gothic"/>
              <a:cs typeface="Didact Gothic"/>
              <a:sym typeface="Didact Gothic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89" name="Shape 7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0" name="Google Shape;790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8625" y="13841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91" name="Google Shape;791;p2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08625" y="22223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92" name="Google Shape;792;p2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08625" y="30605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93" name="Google Shape;793;p28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08625" y="38987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94" name="Google Shape;794;p28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08625" y="47369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95" name="Google Shape;795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8625" y="13841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96" name="Google Shape;796;p2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08625" y="22223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97" name="Google Shape;797;p2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08625" y="30605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98" name="Google Shape;798;p28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08625" y="38987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99" name="Google Shape;799;p28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08625" y="47369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00" name="Google Shape;800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8625" y="13841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01" name="Google Shape;801;p2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08625" y="22223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02" name="Google Shape;802;p2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08625" y="30605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03" name="Google Shape;803;p28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08625" y="38987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04" name="Google Shape;804;p28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08625" y="47369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05" name="Google Shape;805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8625" y="13841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06" name="Google Shape;806;p2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08625" y="22223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07" name="Google Shape;807;p2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08625" y="30605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08" name="Google Shape;808;p28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08625" y="38987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09" name="Google Shape;809;p28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08625" y="47369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10" name="Google Shape;810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8625" y="13841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11" name="Google Shape;811;p2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08625" y="22223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12" name="Google Shape;812;p2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08625" y="30605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13" name="Google Shape;813;p28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08625" y="38987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14" name="Google Shape;814;p28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08625" y="47369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15" name="Google Shape;815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8625" y="13841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16" name="Google Shape;816;p2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08625" y="22223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17" name="Google Shape;817;p2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08625" y="30605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18" name="Google Shape;818;p28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08625" y="38987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19" name="Google Shape;819;p28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08625" y="47369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20" name="Google Shape;820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8625" y="13841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21" name="Google Shape;821;p2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08625" y="22223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22" name="Google Shape;822;p2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08625" y="30605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23" name="Google Shape;823;p28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08625" y="38987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24" name="Google Shape;824;p28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08625" y="47369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25" name="Google Shape;825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8625" y="13841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26" name="Google Shape;826;p2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08625" y="22223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27" name="Google Shape;827;p2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08625" y="30605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28" name="Google Shape;828;p28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08625" y="38987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29" name="Google Shape;829;p28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08625" y="47369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30" name="Google Shape;830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8625" y="13841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31" name="Google Shape;831;p2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08625" y="22223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32" name="Google Shape;832;p2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08625" y="30605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33" name="Google Shape;833;p28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08625" y="38987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34" name="Google Shape;834;p28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08625" y="47369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35" name="Google Shape;835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8625" y="13841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36" name="Google Shape;836;p2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08625" y="22223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37" name="Google Shape;837;p2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08625" y="30605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38" name="Google Shape;838;p28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08625" y="3898775"/>
            <a:ext cx="812250" cy="8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39" name="Google Shape;839;p28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08625" y="4736975"/>
            <a:ext cx="812250" cy="812250"/>
          </a:xfrm>
          <a:prstGeom prst="rect">
            <a:avLst/>
          </a:prstGeom>
          <a:noFill/>
          <a:ln>
            <a:noFill/>
          </a:ln>
        </p:spPr>
      </p:pic>
      <p:sp>
        <p:nvSpPr>
          <p:cNvPr id="840" name="Google Shape;840;p28"/>
          <p:cNvSpPr txBox="1"/>
          <p:nvPr/>
        </p:nvSpPr>
        <p:spPr>
          <a:xfrm>
            <a:off x="2111450" y="895250"/>
            <a:ext cx="3294000" cy="91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latin typeface="Didact Gothic"/>
                <a:ea typeface="Didact Gothic"/>
                <a:cs typeface="Didact Gothic"/>
                <a:sym typeface="Didact Gothic"/>
              </a:rPr>
              <a:t>3 and 3</a:t>
            </a:r>
            <a:endParaRPr sz="4800"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sp>
        <p:nvSpPr>
          <p:cNvPr id="841" name="Google Shape;841;p28"/>
          <p:cNvSpPr txBox="1"/>
          <p:nvPr/>
        </p:nvSpPr>
        <p:spPr>
          <a:xfrm>
            <a:off x="6378650" y="895250"/>
            <a:ext cx="1999500" cy="91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>
              <a:latin typeface="Didact Gothic"/>
              <a:ea typeface="Didact Gothic"/>
              <a:cs typeface="Didact Gothic"/>
              <a:sym typeface="Didact Gothic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