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058400" cy="7772400"/>
  <p:notesSz cx="6858000" cy="9144000"/>
  <p:embeddedFontLst>
    <p:embeddedFont>
      <p:font typeface="Poppins" pitchFamily="2" charset="77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599"/>
  </p:normalViewPr>
  <p:slideViewPr>
    <p:cSldViewPr snapToGrid="0">
      <p:cViewPr varScale="1">
        <p:scale>
          <a:sx n="93" d="100"/>
          <a:sy n="93" d="100"/>
        </p:scale>
        <p:origin x="248" y="208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2832f30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2832f300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82d0b7ec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82d0b7ec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2d0b7ec3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82d0b7ec3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82d0b7ec3a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82d0b7ec3a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2d0b7ec3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2d0b7ec3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82d0b7ec3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82d0b7ec3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82d0b7ec3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82d0b7ec3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0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80425" y="6575063"/>
            <a:ext cx="1201775" cy="119733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258975" y="0"/>
            <a:ext cx="2193300" cy="76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To use this activity: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~ be in edit mode, not the slide show presentation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~ if you are on an iPad or phone, click the images one time to activate them and another time to drag them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Please reach out to your teacher if you have any other issues using the file.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Have fun! </a:t>
            </a:r>
            <a:endParaRPr sz="16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4975" y="6172313"/>
            <a:ext cx="1599975" cy="159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25" y="6085700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10650" y="6172200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9075" y="6172212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17200" y="6085688"/>
            <a:ext cx="1600200" cy="1762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11525" y="6167062"/>
            <a:ext cx="16002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14925" y="19300"/>
            <a:ext cx="51234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READ SHORT VOWEL WORDS.</a:t>
            </a:r>
            <a:endParaRPr sz="18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4928750" y="19300"/>
            <a:ext cx="50160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Drag the picture to match the word.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READ SHORT VOWEL WORDS.</a:t>
            </a:r>
            <a:endParaRPr sz="18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Drag the word under the matching picture.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487" y="927575"/>
            <a:ext cx="1562500" cy="99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7474" y="3171388"/>
            <a:ext cx="1562499" cy="8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5262" y="4249210"/>
            <a:ext cx="1726957" cy="8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27476" y="5327022"/>
            <a:ext cx="1562500" cy="957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74488" y="6548773"/>
            <a:ext cx="1468480" cy="8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03850" y="2008525"/>
            <a:ext cx="1581850" cy="961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WRITE SHORT VOWEL WORDS</a:t>
            </a:r>
            <a:endParaRPr sz="18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Drag the letters to write the words.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1316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5566" y="690415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1615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600" y="690414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79175" y="608118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29638" y="6904138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85250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06975" y="608120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80695" y="6081197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730622" y="6081194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64433" y="6904141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97654" y="6904139"/>
            <a:ext cx="822960" cy="82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/>
        </p:nvSpPr>
        <p:spPr>
          <a:xfrm>
            <a:off x="2338100" y="808450"/>
            <a:ext cx="25368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2338100" y="2499425"/>
            <a:ext cx="25368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2273550" y="5951350"/>
            <a:ext cx="25368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2337600" y="4218613"/>
            <a:ext cx="25368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9" name="Google Shape;169;p17"/>
          <p:cNvSpPr txBox="1"/>
          <p:nvPr/>
        </p:nvSpPr>
        <p:spPr>
          <a:xfrm>
            <a:off x="7410750" y="796600"/>
            <a:ext cx="25368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0" name="Google Shape;170;p17"/>
          <p:cNvSpPr txBox="1"/>
          <p:nvPr/>
        </p:nvSpPr>
        <p:spPr>
          <a:xfrm>
            <a:off x="7411250" y="2515800"/>
            <a:ext cx="25368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7411250" y="5954175"/>
            <a:ext cx="25368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7410750" y="4234988"/>
            <a:ext cx="25368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WRITE SHORT VOWEL WORDS</a:t>
            </a:r>
            <a:endParaRPr sz="18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in the blue box to type the word.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5" name="Google Shape;17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41525" y="5204528"/>
            <a:ext cx="1954650" cy="2567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READ SHORT VOWEL WORDS</a:t>
            </a:r>
            <a:endParaRPr sz="18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and drag the color over the word.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7185175" y="669350"/>
            <a:ext cx="2508300" cy="685800"/>
          </a:xfrm>
          <a:prstGeom prst="rect">
            <a:avLst/>
          </a:prstGeom>
          <a:solidFill>
            <a:srgbClr val="FF0000">
              <a:alpha val="407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8"/>
          <p:cNvSpPr/>
          <p:nvPr/>
        </p:nvSpPr>
        <p:spPr>
          <a:xfrm>
            <a:off x="7185175" y="2014550"/>
            <a:ext cx="2508300" cy="777300"/>
          </a:xfrm>
          <a:prstGeom prst="rect">
            <a:avLst/>
          </a:prstGeom>
          <a:solidFill>
            <a:srgbClr val="FF9900">
              <a:alpha val="38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8"/>
          <p:cNvSpPr/>
          <p:nvPr/>
        </p:nvSpPr>
        <p:spPr>
          <a:xfrm>
            <a:off x="7185175" y="1341938"/>
            <a:ext cx="2508300" cy="685800"/>
          </a:xfrm>
          <a:prstGeom prst="rect">
            <a:avLst/>
          </a:prstGeom>
          <a:solidFill>
            <a:srgbClr val="FFFF00">
              <a:alpha val="413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8"/>
          <p:cNvSpPr/>
          <p:nvPr/>
        </p:nvSpPr>
        <p:spPr>
          <a:xfrm>
            <a:off x="7185175" y="2763350"/>
            <a:ext cx="2508300" cy="685800"/>
          </a:xfrm>
          <a:prstGeom prst="rect">
            <a:avLst/>
          </a:prstGeom>
          <a:solidFill>
            <a:srgbClr val="00FF00">
              <a:alpha val="39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8"/>
          <p:cNvSpPr/>
          <p:nvPr/>
        </p:nvSpPr>
        <p:spPr>
          <a:xfrm>
            <a:off x="7185175" y="4106575"/>
            <a:ext cx="2508300" cy="685800"/>
          </a:xfrm>
          <a:prstGeom prst="rect">
            <a:avLst/>
          </a:prstGeom>
          <a:solidFill>
            <a:srgbClr val="00FFFF">
              <a:alpha val="413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8"/>
          <p:cNvSpPr/>
          <p:nvPr/>
        </p:nvSpPr>
        <p:spPr>
          <a:xfrm>
            <a:off x="7185175" y="6184725"/>
            <a:ext cx="2508300" cy="685800"/>
          </a:xfrm>
          <a:prstGeom prst="rect">
            <a:avLst/>
          </a:prstGeom>
          <a:solidFill>
            <a:srgbClr val="9900FF">
              <a:alpha val="402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8"/>
          <p:cNvSpPr/>
          <p:nvPr/>
        </p:nvSpPr>
        <p:spPr>
          <a:xfrm>
            <a:off x="7185175" y="6885450"/>
            <a:ext cx="2508300" cy="685800"/>
          </a:xfrm>
          <a:prstGeom prst="rect">
            <a:avLst/>
          </a:prstGeom>
          <a:solidFill>
            <a:srgbClr val="FF00FF">
              <a:alpha val="39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7185175" y="5447825"/>
            <a:ext cx="2508300" cy="777300"/>
          </a:xfrm>
          <a:prstGeom prst="rect">
            <a:avLst/>
          </a:prstGeom>
          <a:solidFill>
            <a:srgbClr val="A64D79">
              <a:alpha val="37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8"/>
          <p:cNvSpPr/>
          <p:nvPr/>
        </p:nvSpPr>
        <p:spPr>
          <a:xfrm>
            <a:off x="7185175" y="4777200"/>
            <a:ext cx="2508300" cy="685800"/>
          </a:xfrm>
          <a:prstGeom prst="rect">
            <a:avLst/>
          </a:prstGeom>
          <a:solidFill>
            <a:srgbClr val="1155CC">
              <a:alpha val="407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8"/>
          <p:cNvSpPr/>
          <p:nvPr/>
        </p:nvSpPr>
        <p:spPr>
          <a:xfrm>
            <a:off x="7185175" y="3435938"/>
            <a:ext cx="2508300" cy="685800"/>
          </a:xfrm>
          <a:prstGeom prst="rect">
            <a:avLst/>
          </a:prstGeom>
          <a:solidFill>
            <a:srgbClr val="38761D">
              <a:alpha val="43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000" y="1176150"/>
            <a:ext cx="3765550" cy="541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000" y="4796100"/>
            <a:ext cx="3765553" cy="54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5350" y="6609750"/>
            <a:ext cx="3855193" cy="54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6713" y="2982450"/>
            <a:ext cx="3842125" cy="54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READ SENTENCES</a:t>
            </a:r>
            <a:endParaRPr sz="18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Drag the sentence to the right picture.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3" name="Google Shape;20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53950" y="5212925"/>
            <a:ext cx="1954650" cy="25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/>
          <p:nvPr/>
        </p:nvSpPr>
        <p:spPr>
          <a:xfrm>
            <a:off x="2322200" y="4222625"/>
            <a:ext cx="75264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2321975" y="2512750"/>
            <a:ext cx="75264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2321975" y="802875"/>
            <a:ext cx="75264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1" name="Google Shape;211;p20"/>
          <p:cNvSpPr txBox="1"/>
          <p:nvPr/>
        </p:nvSpPr>
        <p:spPr>
          <a:xfrm>
            <a:off x="2321975" y="5932500"/>
            <a:ext cx="7526400" cy="14487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sz="55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2" name="Google Shape;2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65800" y="5204528"/>
            <a:ext cx="1954650" cy="256787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0"/>
          <p:cNvSpPr txBox="1"/>
          <p:nvPr/>
        </p:nvSpPr>
        <p:spPr>
          <a:xfrm>
            <a:off x="152400" y="0"/>
            <a:ext cx="52779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CAN WRITE  SENTENCES</a:t>
            </a:r>
            <a:endParaRPr sz="18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4" name="Google Shape;214;p20"/>
          <p:cNvSpPr txBox="1"/>
          <p:nvPr/>
        </p:nvSpPr>
        <p:spPr>
          <a:xfrm>
            <a:off x="4457925" y="19300"/>
            <a:ext cx="54867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in the blue box to write a sentence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</Words>
  <Application>Microsoft Macintosh PowerPoint</Application>
  <PresentationFormat>Custom</PresentationFormat>
  <Paragraphs>27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Courier New</vt:lpstr>
      <vt:lpstr>Comic Sans MS</vt:lpstr>
      <vt:lpstr>Poppins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Kelley Aiken</cp:lastModifiedBy>
  <cp:revision>1</cp:revision>
  <dcterms:modified xsi:type="dcterms:W3CDTF">2020-05-06T21:48:28Z</dcterms:modified>
</cp:coreProperties>
</file>