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2"/>
    <p:restoredTop sz="94599"/>
  </p:normalViewPr>
  <p:slideViewPr>
    <p:cSldViewPr snapToGrid="0">
      <p:cViewPr varScale="1">
        <p:scale>
          <a:sx n="103" d="100"/>
          <a:sy n="103" d="100"/>
        </p:scale>
        <p:origin x="192" y="2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847f7a81e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g847f7a81e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847f7a81e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847f7a81e3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847f7a81e3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847f7a81e3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847f7a81e3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847f7a81e3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847f7a81e3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847f7a81e3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847f7a81e3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847f7a81e3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847f7a81e3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847f7a81e3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847f7a81e3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847f7a81e3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847f7a81e3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847f7a81e3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847f7a81e3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847f7a81e3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847f7a81e3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847f7a81e3_0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847f7a81e3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847f7a81e3_0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847f7a81e3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847f7a81e3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847f7a81e3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847f7a81e3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847f7a81e3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" name="Google Shape;320;g847f7a81e3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847f7a81e3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0" name="Google Shape;340;g847f7a81e3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992767"/>
            <a:ext cx="8520600" cy="2736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3778833"/>
            <a:ext cx="8520600" cy="105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867800"/>
            <a:ext cx="8520600" cy="112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600200"/>
            <a:ext cx="6367800" cy="545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67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3737433"/>
            <a:ext cx="4045200" cy="164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965433"/>
            <a:ext cx="3837000" cy="492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5640767"/>
            <a:ext cx="5998800" cy="8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474833"/>
            <a:ext cx="8520600" cy="2618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4202967"/>
            <a:ext cx="8520600" cy="173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9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3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14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6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12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8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11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9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0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17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2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14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4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5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17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26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7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8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17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11625" y="3038425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5425" y="137535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04025" y="137535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31350" y="3038425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05050" y="3038425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5425" y="137535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04025" y="137535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24775" y="3038425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18200" y="3038425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98475" y="3038425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5425" y="137535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91900" y="3038425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91275" y="4313250"/>
            <a:ext cx="988125" cy="9747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5"/>
          <p:cNvPicPr preferRelativeResize="0"/>
          <p:nvPr/>
        </p:nvPicPr>
        <p:blipFill rotWithShape="1">
          <a:blip r:embed="rId6">
            <a:alphaModFix/>
          </a:blip>
          <a:srcRect t="228" b="228"/>
          <a:stretch/>
        </p:blipFill>
        <p:spPr>
          <a:xfrm>
            <a:off x="7714925" y="5440425"/>
            <a:ext cx="988125" cy="9747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354500" y="5288025"/>
            <a:ext cx="988125" cy="9747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591275" y="5440425"/>
            <a:ext cx="988125" cy="9747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04025" y="235120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5425" y="137535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04025" y="137535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5425" y="235120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04025" y="235120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5425" y="137535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04025" y="137535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5425" y="235120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5425" y="235120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04025" y="235120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5425" y="137535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04025" y="137535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6"/>
          <p:cNvPicPr preferRelativeResize="0"/>
          <p:nvPr/>
        </p:nvPicPr>
        <p:blipFill rotWithShape="1">
          <a:blip r:embed="rId5">
            <a:alphaModFix/>
          </a:blip>
          <a:srcRect t="228" b="228"/>
          <a:stretch/>
        </p:blipFill>
        <p:spPr>
          <a:xfrm>
            <a:off x="6591275" y="4313250"/>
            <a:ext cx="988125" cy="9747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6"/>
          <p:cNvPicPr preferRelativeResize="0"/>
          <p:nvPr/>
        </p:nvPicPr>
        <p:blipFill rotWithShape="1">
          <a:blip r:embed="rId6">
            <a:alphaModFix/>
          </a:blip>
          <a:srcRect t="228" b="228"/>
          <a:stretch/>
        </p:blipFill>
        <p:spPr>
          <a:xfrm>
            <a:off x="7714925" y="5440425"/>
            <a:ext cx="988125" cy="9747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6"/>
          <p:cNvPicPr preferRelativeResize="0"/>
          <p:nvPr/>
        </p:nvPicPr>
        <p:blipFill rotWithShape="1">
          <a:blip r:embed="rId7">
            <a:alphaModFix/>
          </a:blip>
          <a:srcRect t="228" b="228"/>
          <a:stretch/>
        </p:blipFill>
        <p:spPr>
          <a:xfrm>
            <a:off x="7714925" y="4313250"/>
            <a:ext cx="988125" cy="9747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591275" y="5440425"/>
            <a:ext cx="988125" cy="9747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04025" y="235120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5425" y="137535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04025" y="137535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5425" y="235120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04025" y="235120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5425" y="137535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04025" y="137535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5425" y="235120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5425" y="235120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04025" y="235120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5425" y="137535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04025" y="137535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591275" y="4313250"/>
            <a:ext cx="988125" cy="9747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714925" y="5440425"/>
            <a:ext cx="988125" cy="9747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714925" y="4313250"/>
            <a:ext cx="988125" cy="9747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7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591275" y="5440425"/>
            <a:ext cx="988125" cy="9747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04025" y="235120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5425" y="137535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04025" y="137535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5425" y="235120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04025" y="235120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5425" y="137535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04025" y="137535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5425" y="235120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5425" y="235120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04025" y="235120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5425" y="137535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04025" y="137535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591275" y="4313250"/>
            <a:ext cx="988125" cy="9747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8"/>
          <p:cNvPicPr preferRelativeResize="0"/>
          <p:nvPr/>
        </p:nvPicPr>
        <p:blipFill rotWithShape="1">
          <a:blip r:embed="rId6">
            <a:alphaModFix/>
          </a:blip>
          <a:srcRect t="228" b="228"/>
          <a:stretch/>
        </p:blipFill>
        <p:spPr>
          <a:xfrm>
            <a:off x="7714925" y="5440425"/>
            <a:ext cx="988125" cy="9747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714925" y="4313250"/>
            <a:ext cx="988125" cy="9747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8"/>
          <p:cNvPicPr preferRelativeResize="0"/>
          <p:nvPr/>
        </p:nvPicPr>
        <p:blipFill rotWithShape="1">
          <a:blip r:embed="rId8">
            <a:alphaModFix/>
          </a:blip>
          <a:srcRect t="228" b="228"/>
          <a:stretch/>
        </p:blipFill>
        <p:spPr>
          <a:xfrm>
            <a:off x="6591275" y="5440425"/>
            <a:ext cx="988125" cy="9747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04025" y="235120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5425" y="137535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04025" y="137535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5425" y="235120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04025" y="235120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5425" y="137535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04025" y="137535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5425" y="235120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5425" y="235120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04025" y="235120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5425" y="137535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04025" y="137535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9"/>
          <p:cNvPicPr preferRelativeResize="0"/>
          <p:nvPr/>
        </p:nvPicPr>
        <p:blipFill rotWithShape="1">
          <a:blip r:embed="rId5">
            <a:alphaModFix/>
          </a:blip>
          <a:srcRect t="228" b="228"/>
          <a:stretch/>
        </p:blipFill>
        <p:spPr>
          <a:xfrm>
            <a:off x="6591275" y="4313250"/>
            <a:ext cx="988125" cy="9747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714925" y="5440425"/>
            <a:ext cx="988125" cy="9747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9"/>
          <p:cNvPicPr preferRelativeResize="0"/>
          <p:nvPr/>
        </p:nvPicPr>
        <p:blipFill rotWithShape="1">
          <a:blip r:embed="rId7">
            <a:alphaModFix/>
          </a:blip>
          <a:srcRect t="228" b="228"/>
          <a:stretch/>
        </p:blipFill>
        <p:spPr>
          <a:xfrm>
            <a:off x="7714925" y="4313250"/>
            <a:ext cx="988125" cy="9747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19"/>
          <p:cNvPicPr preferRelativeResize="0"/>
          <p:nvPr/>
        </p:nvPicPr>
        <p:blipFill rotWithShape="1">
          <a:blip r:embed="rId8">
            <a:alphaModFix/>
          </a:blip>
          <a:srcRect t="228" b="228"/>
          <a:stretch/>
        </p:blipFill>
        <p:spPr>
          <a:xfrm>
            <a:off x="6591275" y="5440425"/>
            <a:ext cx="988125" cy="9747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Google Shape;162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04025" y="235120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5425" y="137535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04025" y="137535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5425" y="235120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04025" y="235120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5425" y="137535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04025" y="137535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5425" y="235120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5425" y="235120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04025" y="235120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5425" y="137535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04025" y="137535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91275" y="4313250"/>
            <a:ext cx="988125" cy="9747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2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714925" y="5440425"/>
            <a:ext cx="988125" cy="9747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2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714925" y="4313250"/>
            <a:ext cx="988125" cy="9747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0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591275" y="5440425"/>
            <a:ext cx="988125" cy="9747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Google Shape;182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04025" y="235120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5425" y="137535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04025" y="137535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5425" y="235120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04025" y="235120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5425" y="137535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04025" y="137535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5425" y="235120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5425" y="235120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04025" y="235120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5425" y="137535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04025" y="137535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91275" y="4313250"/>
            <a:ext cx="988125" cy="9747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21"/>
          <p:cNvPicPr preferRelativeResize="0"/>
          <p:nvPr/>
        </p:nvPicPr>
        <p:blipFill rotWithShape="1">
          <a:blip r:embed="rId6">
            <a:alphaModFix/>
          </a:blip>
          <a:srcRect t="228" b="228"/>
          <a:stretch/>
        </p:blipFill>
        <p:spPr>
          <a:xfrm>
            <a:off x="7714925" y="5440425"/>
            <a:ext cx="988125" cy="9747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2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714925" y="4313250"/>
            <a:ext cx="988125" cy="9747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591275" y="5440425"/>
            <a:ext cx="988125" cy="9747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Google Shape;202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04025" y="235120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5425" y="137535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04025" y="137535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5425" y="235120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04025" y="235120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5425" y="137535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04025" y="137535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5425" y="235120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5425" y="235120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04025" y="235120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5425" y="137535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04025" y="137535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22"/>
          <p:cNvPicPr preferRelativeResize="0"/>
          <p:nvPr/>
        </p:nvPicPr>
        <p:blipFill rotWithShape="1">
          <a:blip r:embed="rId5">
            <a:alphaModFix/>
          </a:blip>
          <a:srcRect t="228" b="228"/>
          <a:stretch/>
        </p:blipFill>
        <p:spPr>
          <a:xfrm>
            <a:off x="6591275" y="4313250"/>
            <a:ext cx="988125" cy="9747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714925" y="5440425"/>
            <a:ext cx="988125" cy="9747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22"/>
          <p:cNvPicPr preferRelativeResize="0"/>
          <p:nvPr/>
        </p:nvPicPr>
        <p:blipFill rotWithShape="1">
          <a:blip r:embed="rId7">
            <a:alphaModFix/>
          </a:blip>
          <a:srcRect t="228" b="228"/>
          <a:stretch/>
        </p:blipFill>
        <p:spPr>
          <a:xfrm>
            <a:off x="7714925" y="4313250"/>
            <a:ext cx="988125" cy="9747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2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591275" y="5440425"/>
            <a:ext cx="988125" cy="9747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" name="Google Shape;222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04025" y="235120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5425" y="137535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04025" y="137535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5425" y="235120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04025" y="235120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5425" y="137535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04025" y="137535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5425" y="235120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5425" y="235120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04025" y="235120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5425" y="137535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04025" y="137535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2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591275" y="4313250"/>
            <a:ext cx="988125" cy="9747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23"/>
          <p:cNvPicPr preferRelativeResize="0"/>
          <p:nvPr/>
        </p:nvPicPr>
        <p:blipFill rotWithShape="1">
          <a:blip r:embed="rId6">
            <a:alphaModFix/>
          </a:blip>
          <a:srcRect t="228" b="228"/>
          <a:stretch/>
        </p:blipFill>
        <p:spPr>
          <a:xfrm>
            <a:off x="7714925" y="5440425"/>
            <a:ext cx="988125" cy="9747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23"/>
          <p:cNvPicPr preferRelativeResize="0"/>
          <p:nvPr/>
        </p:nvPicPr>
        <p:blipFill rotWithShape="1">
          <a:blip r:embed="rId7">
            <a:alphaModFix/>
          </a:blip>
          <a:srcRect t="228" b="228"/>
          <a:stretch/>
        </p:blipFill>
        <p:spPr>
          <a:xfrm>
            <a:off x="7714925" y="4313250"/>
            <a:ext cx="988125" cy="9747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2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591275" y="5440425"/>
            <a:ext cx="988125" cy="9747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" name="Google Shape;242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04025" y="235120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5425" y="137535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04025" y="137535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5425" y="235120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04025" y="235120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5425" y="137535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04025" y="137535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5425" y="235120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5425" y="235120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04025" y="235120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5425" y="137535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04025" y="137535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91275" y="4313250"/>
            <a:ext cx="988125" cy="9747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24"/>
          <p:cNvPicPr preferRelativeResize="0"/>
          <p:nvPr/>
        </p:nvPicPr>
        <p:blipFill rotWithShape="1">
          <a:blip r:embed="rId6">
            <a:alphaModFix/>
          </a:blip>
          <a:srcRect t="228" b="228"/>
          <a:stretch/>
        </p:blipFill>
        <p:spPr>
          <a:xfrm>
            <a:off x="7714925" y="5440425"/>
            <a:ext cx="988125" cy="9747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2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714925" y="4313250"/>
            <a:ext cx="988125" cy="9747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2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591275" y="5440425"/>
            <a:ext cx="988125" cy="9747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2" name="Google Shape;262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04025" y="235120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5425" y="137535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04025" y="137535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5425" y="235120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04025" y="235120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5425" y="137535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04025" y="137535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5425" y="235120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5425" y="235120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04025" y="235120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5425" y="137535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04025" y="137535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25"/>
          <p:cNvPicPr preferRelativeResize="0"/>
          <p:nvPr/>
        </p:nvPicPr>
        <p:blipFill rotWithShape="1">
          <a:blip r:embed="rId5">
            <a:alphaModFix/>
          </a:blip>
          <a:srcRect t="228" b="228"/>
          <a:stretch/>
        </p:blipFill>
        <p:spPr>
          <a:xfrm>
            <a:off x="6591275" y="4313250"/>
            <a:ext cx="988125" cy="9747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25"/>
          <p:cNvPicPr preferRelativeResize="0"/>
          <p:nvPr/>
        </p:nvPicPr>
        <p:blipFill rotWithShape="1">
          <a:blip r:embed="rId6">
            <a:alphaModFix/>
          </a:blip>
          <a:srcRect t="228" b="228"/>
          <a:stretch/>
        </p:blipFill>
        <p:spPr>
          <a:xfrm>
            <a:off x="7714925" y="5440425"/>
            <a:ext cx="988125" cy="9747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2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714925" y="4313250"/>
            <a:ext cx="988125" cy="9747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2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591275" y="5440425"/>
            <a:ext cx="988125" cy="9747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2" name="Google Shape;282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04025" y="235120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5425" y="137535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04025" y="137535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5425" y="235120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04025" y="235120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5425" y="137535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04025" y="137535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5425" y="235120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5425" y="235120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04025" y="235120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5425" y="137535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04025" y="137535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26"/>
          <p:cNvPicPr preferRelativeResize="0"/>
          <p:nvPr/>
        </p:nvPicPr>
        <p:blipFill rotWithShape="1">
          <a:blip r:embed="rId5">
            <a:alphaModFix/>
          </a:blip>
          <a:srcRect t="228" b="228"/>
          <a:stretch/>
        </p:blipFill>
        <p:spPr>
          <a:xfrm>
            <a:off x="6591275" y="4313250"/>
            <a:ext cx="988125" cy="9747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26"/>
          <p:cNvPicPr preferRelativeResize="0"/>
          <p:nvPr/>
        </p:nvPicPr>
        <p:blipFill rotWithShape="1">
          <a:blip r:embed="rId6">
            <a:alphaModFix/>
          </a:blip>
          <a:srcRect t="228" b="228"/>
          <a:stretch/>
        </p:blipFill>
        <p:spPr>
          <a:xfrm>
            <a:off x="7714925" y="5440425"/>
            <a:ext cx="988125" cy="9747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2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714925" y="4313250"/>
            <a:ext cx="988125" cy="9747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2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591275" y="5440425"/>
            <a:ext cx="988125" cy="9747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2" name="Google Shape;302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04025" y="235120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5425" y="137535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04025" y="137535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5425" y="235120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04025" y="235120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5425" y="137535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04025" y="137535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5425" y="235120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5425" y="235120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04025" y="235120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5425" y="137535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04025" y="137535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91275" y="4313250"/>
            <a:ext cx="988125" cy="9747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27"/>
          <p:cNvPicPr preferRelativeResize="0"/>
          <p:nvPr/>
        </p:nvPicPr>
        <p:blipFill rotWithShape="1">
          <a:blip r:embed="rId6">
            <a:alphaModFix/>
          </a:blip>
          <a:srcRect t="228" b="228"/>
          <a:stretch/>
        </p:blipFill>
        <p:spPr>
          <a:xfrm>
            <a:off x="7714925" y="5440425"/>
            <a:ext cx="988125" cy="9747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2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714925" y="4313250"/>
            <a:ext cx="988125" cy="9747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27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591275" y="5440425"/>
            <a:ext cx="988125" cy="9747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2" name="Google Shape;322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04025" y="235120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5425" y="137535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04025" y="137535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5425" y="235120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04025" y="235120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5425" y="137535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04025" y="137535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Google Shape;329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5425" y="235120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5425" y="235120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04025" y="235120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5425" y="137535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04025" y="137535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91275" y="4313250"/>
            <a:ext cx="988125" cy="9747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p28"/>
          <p:cNvPicPr preferRelativeResize="0"/>
          <p:nvPr/>
        </p:nvPicPr>
        <p:blipFill rotWithShape="1">
          <a:blip r:embed="rId6">
            <a:alphaModFix/>
          </a:blip>
          <a:srcRect t="228" b="228"/>
          <a:stretch/>
        </p:blipFill>
        <p:spPr>
          <a:xfrm>
            <a:off x="7714925" y="5440425"/>
            <a:ext cx="988125" cy="9747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" name="Google Shape;336;p2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714925" y="4313250"/>
            <a:ext cx="988125" cy="9747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p2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591275" y="5440425"/>
            <a:ext cx="988125" cy="9747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2" name="Google Shape;342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04025" y="235120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" name="Google Shape;343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5425" y="137535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" name="Google Shape;344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04025" y="137535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" name="Google Shape;345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5425" y="235120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6" name="Google Shape;346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04025" y="235120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" name="Google Shape;347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5425" y="137535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04025" y="137535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5425" y="235120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5425" y="235120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04025" y="235120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2" name="Google Shape;352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5425" y="137535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" name="Google Shape;353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04025" y="1375350"/>
            <a:ext cx="606575" cy="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" name="Google Shape;354;p29"/>
          <p:cNvPicPr preferRelativeResize="0"/>
          <p:nvPr/>
        </p:nvPicPr>
        <p:blipFill rotWithShape="1">
          <a:blip r:embed="rId5">
            <a:alphaModFix/>
          </a:blip>
          <a:srcRect t="228" b="228"/>
          <a:stretch/>
        </p:blipFill>
        <p:spPr>
          <a:xfrm>
            <a:off x="6591275" y="4313250"/>
            <a:ext cx="988125" cy="9747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p29"/>
          <p:cNvPicPr preferRelativeResize="0"/>
          <p:nvPr/>
        </p:nvPicPr>
        <p:blipFill rotWithShape="1">
          <a:blip r:embed="rId6">
            <a:alphaModFix/>
          </a:blip>
          <a:srcRect t="228" b="228"/>
          <a:stretch/>
        </p:blipFill>
        <p:spPr>
          <a:xfrm>
            <a:off x="7714925" y="5440425"/>
            <a:ext cx="988125" cy="9747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p29"/>
          <p:cNvPicPr preferRelativeResize="0"/>
          <p:nvPr/>
        </p:nvPicPr>
        <p:blipFill rotWithShape="1">
          <a:blip r:embed="rId7">
            <a:alphaModFix/>
          </a:blip>
          <a:srcRect t="228" b="228"/>
          <a:stretch/>
        </p:blipFill>
        <p:spPr>
          <a:xfrm>
            <a:off x="7714925" y="4313250"/>
            <a:ext cx="988125" cy="9747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" name="Google Shape;357;p29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591275" y="5440425"/>
            <a:ext cx="988125" cy="9747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On-screen Show (4:3)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Arial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Kelley Aiken</cp:lastModifiedBy>
  <cp:revision>1</cp:revision>
  <dcterms:modified xsi:type="dcterms:W3CDTF">2020-05-26T12:18:00Z</dcterms:modified>
</cp:coreProperties>
</file>