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61" r:id="rId5"/>
    <p:sldId id="260" r:id="rId6"/>
    <p:sldId id="266" r:id="rId7"/>
    <p:sldId id="262" r:id="rId8"/>
    <p:sldId id="264" r:id="rId9"/>
    <p:sldId id="259" r:id="rId10"/>
    <p:sldId id="263" r:id="rId11"/>
    <p:sldId id="267" r:id="rId12"/>
    <p:sldId id="265" r:id="rId1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2"/>
    <p:restoredTop sz="94599"/>
  </p:normalViewPr>
  <p:slideViewPr>
    <p:cSldViewPr snapToGrid="0">
      <p:cViewPr varScale="1">
        <p:scale>
          <a:sx n="103" d="100"/>
          <a:sy n="103" d="100"/>
        </p:scale>
        <p:origin x="192" y="2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85bc79d89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85bc79d89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5bc79d895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5bc79d895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5bc79d89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85bc79d89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5bc79d89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5bc79d895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85bc79d89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85bc79d895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85bc79d89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85bc79d89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85bc79d89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85bc79d89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85bc79d89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85bc79d89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5bc79d89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5bc79d89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85bc79d89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85bc79d895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85bc79d89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85bc79d89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6250" y="204637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6150" y="3163925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6250" y="4281488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150" y="5324850"/>
            <a:ext cx="779900" cy="76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Kelley Aiken</cp:lastModifiedBy>
  <cp:revision>2</cp:revision>
  <dcterms:modified xsi:type="dcterms:W3CDTF">2020-06-04T11:09:54Z</dcterms:modified>
</cp:coreProperties>
</file>