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7772400" cx="10058400"/>
  <p:notesSz cx="6858000" cy="9144000"/>
  <p:embeddedFontLst>
    <p:embeddedFont>
      <p:font typeface="Poppi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2832f3002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2832f30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2d0b7ec3a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2d0b7ec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2d0b7ec3a_0_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2d0b7ec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2d0b7ec3a_0_5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2d0b7ec3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2d0b7ec3a_0_1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2d0b7ec3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2d0b7ec3a_0_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2d0b7ec3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82d0b7ec3a_0_96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82d0b7ec3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10" Type="http://schemas.openxmlformats.org/officeDocument/2006/relationships/image" Target="../media/image5.png"/><Relationship Id="rId9" Type="http://schemas.openxmlformats.org/officeDocument/2006/relationships/image" Target="../media/image19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10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21.png"/><Relationship Id="rId7" Type="http://schemas.openxmlformats.org/officeDocument/2006/relationships/image" Target="../media/image4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22.png"/><Relationship Id="rId13" Type="http://schemas.openxmlformats.org/officeDocument/2006/relationships/image" Target="../media/image23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20.png"/><Relationship Id="rId15" Type="http://schemas.openxmlformats.org/officeDocument/2006/relationships/image" Target="../media/image28.png"/><Relationship Id="rId14" Type="http://schemas.openxmlformats.org/officeDocument/2006/relationships/image" Target="../media/image27.png"/><Relationship Id="rId16" Type="http://schemas.openxmlformats.org/officeDocument/2006/relationships/image" Target="../media/image35.png"/><Relationship Id="rId5" Type="http://schemas.openxmlformats.org/officeDocument/2006/relationships/image" Target="../media/image8.png"/><Relationship Id="rId6" Type="http://schemas.openxmlformats.org/officeDocument/2006/relationships/image" Target="../media/image17.png"/><Relationship Id="rId7" Type="http://schemas.openxmlformats.org/officeDocument/2006/relationships/image" Target="../media/image25.png"/><Relationship Id="rId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2.png"/><Relationship Id="rId7" Type="http://schemas.openxmlformats.org/officeDocument/2006/relationships/image" Target="../media/image31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jp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0425" y="6575063"/>
            <a:ext cx="1201775" cy="119733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258975" y="0"/>
            <a:ext cx="2193300" cy="76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To use this activity: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~ be in edit mode, not the slide show presentation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~ if you are on an iPad or phone, click the images one time to activate them and another time to drag them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Please reach out to your teacher if you have any other issues using the file.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Have fun! 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975" y="6172313"/>
            <a:ext cx="1599975" cy="15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25" y="60857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650" y="61722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9075" y="6172212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17200" y="6085688"/>
            <a:ext cx="1600200" cy="1762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11525" y="6167062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14925" y="19300"/>
            <a:ext cx="51234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WORDS.</a:t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928750" y="19300"/>
            <a:ext cx="50160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picture to match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WORDS.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word under the </a:t>
            </a: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matching</a:t>
            </a: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picture.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487" y="927575"/>
            <a:ext cx="1562500" cy="99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7474" y="3171388"/>
            <a:ext cx="1562499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5262" y="4249210"/>
            <a:ext cx="1726957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7476" y="5327022"/>
            <a:ext cx="1562500" cy="95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4488" y="6548773"/>
            <a:ext cx="1468480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03850" y="2008525"/>
            <a:ext cx="1581850" cy="961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SHORT VOWEL WORDS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letters to write the words.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/>
        </p:nvSpPr>
        <p:spPr>
          <a:xfrm>
            <a:off x="2338100" y="808450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2338100" y="2499425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2273550" y="5951350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2337600" y="4218613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7410750" y="796600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7411250" y="2515800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7411250" y="5954175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7410750" y="4234988"/>
            <a:ext cx="25368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SHORT VOWEL WORDS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in the blue box to type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5" name="Google Shape;1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1525" y="5204528"/>
            <a:ext cx="1954650" cy="2567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and drag the color over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7185175" y="669350"/>
            <a:ext cx="2508300" cy="685800"/>
          </a:xfrm>
          <a:prstGeom prst="rect">
            <a:avLst/>
          </a:prstGeom>
          <a:solidFill>
            <a:srgbClr val="FF0000">
              <a:alpha val="40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"/>
          <p:cNvSpPr/>
          <p:nvPr/>
        </p:nvSpPr>
        <p:spPr>
          <a:xfrm>
            <a:off x="7185175" y="2014550"/>
            <a:ext cx="2508300" cy="777300"/>
          </a:xfrm>
          <a:prstGeom prst="rect">
            <a:avLst/>
          </a:prstGeom>
          <a:solidFill>
            <a:srgbClr val="FF9900">
              <a:alpha val="38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7185175" y="1341938"/>
            <a:ext cx="2508300" cy="685800"/>
          </a:xfrm>
          <a:prstGeom prst="rect">
            <a:avLst/>
          </a:prstGeom>
          <a:solidFill>
            <a:srgbClr val="FFFF00">
              <a:alpha val="413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7185175" y="2763350"/>
            <a:ext cx="2508300" cy="685800"/>
          </a:xfrm>
          <a:prstGeom prst="rect">
            <a:avLst/>
          </a:prstGeom>
          <a:solidFill>
            <a:srgbClr val="00FF00">
              <a:alpha val="396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7185175" y="4106575"/>
            <a:ext cx="2508300" cy="685800"/>
          </a:xfrm>
          <a:prstGeom prst="rect">
            <a:avLst/>
          </a:prstGeom>
          <a:solidFill>
            <a:srgbClr val="00FFFF">
              <a:alpha val="413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"/>
          <p:cNvSpPr/>
          <p:nvPr/>
        </p:nvSpPr>
        <p:spPr>
          <a:xfrm>
            <a:off x="7185175" y="6184725"/>
            <a:ext cx="2508300" cy="685800"/>
          </a:xfrm>
          <a:prstGeom prst="rect">
            <a:avLst/>
          </a:prstGeom>
          <a:solidFill>
            <a:srgbClr val="9900FF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7185175" y="6885450"/>
            <a:ext cx="2508300" cy="685800"/>
          </a:xfrm>
          <a:prstGeom prst="rect">
            <a:avLst/>
          </a:prstGeom>
          <a:solidFill>
            <a:srgbClr val="FF00FF">
              <a:alpha val="391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7185175" y="5447825"/>
            <a:ext cx="2508300" cy="777300"/>
          </a:xfrm>
          <a:prstGeom prst="rect">
            <a:avLst/>
          </a:prstGeom>
          <a:solidFill>
            <a:srgbClr val="A64D79">
              <a:alpha val="37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8"/>
          <p:cNvSpPr/>
          <p:nvPr/>
        </p:nvSpPr>
        <p:spPr>
          <a:xfrm>
            <a:off x="7185175" y="4777200"/>
            <a:ext cx="2508300" cy="685800"/>
          </a:xfrm>
          <a:prstGeom prst="rect">
            <a:avLst/>
          </a:prstGeom>
          <a:solidFill>
            <a:srgbClr val="1155CC">
              <a:alpha val="40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7185175" y="3435938"/>
            <a:ext cx="2508300" cy="685800"/>
          </a:xfrm>
          <a:prstGeom prst="rect">
            <a:avLst/>
          </a:prstGeom>
          <a:solidFill>
            <a:srgbClr val="38761D">
              <a:alpha val="43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000" y="1176150"/>
            <a:ext cx="3765550" cy="541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000" y="4796100"/>
            <a:ext cx="3765553" cy="54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350" y="6609750"/>
            <a:ext cx="3855193" cy="54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713" y="2982450"/>
            <a:ext cx="3842125" cy="54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SENTENCES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sentence to the right picture.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/>
        </p:nvSpPr>
        <p:spPr>
          <a:xfrm>
            <a:off x="2322200" y="4222625"/>
            <a:ext cx="75264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2321975" y="2512750"/>
            <a:ext cx="75264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2321975" y="802875"/>
            <a:ext cx="75264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2321975" y="5932500"/>
            <a:ext cx="7526400" cy="1448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5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2" name="Google Shape;2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65800" y="5204528"/>
            <a:ext cx="1954650" cy="256787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0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 SENTENCES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in the blue box to write a sentence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